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2.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3.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4.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5.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93425" r:id="rId1"/>
    <p:sldMasterId id="2147494305" r:id="rId2"/>
    <p:sldMasterId id="2147494320" r:id="rId3"/>
    <p:sldMasterId id="2147494335" r:id="rId4"/>
    <p:sldMasterId id="2147494352" r:id="rId5"/>
    <p:sldMasterId id="2147494367" r:id="rId6"/>
    <p:sldMasterId id="2147495818" r:id="rId7"/>
    <p:sldMasterId id="2147495833" r:id="rId8"/>
    <p:sldMasterId id="2147495849" r:id="rId9"/>
    <p:sldMasterId id="2147496793" r:id="rId10"/>
    <p:sldMasterId id="2147496808" r:id="rId11"/>
    <p:sldMasterId id="2147496823" r:id="rId12"/>
    <p:sldMasterId id="2147496838" r:id="rId13"/>
    <p:sldMasterId id="2147496853" r:id="rId14"/>
    <p:sldMasterId id="2147496869" r:id="rId15"/>
    <p:sldMasterId id="2147496885" r:id="rId16"/>
  </p:sldMasterIdLst>
  <p:notesMasterIdLst>
    <p:notesMasterId r:id="rId75"/>
  </p:notesMasterIdLst>
  <p:handoutMasterIdLst>
    <p:handoutMasterId r:id="rId76"/>
  </p:handoutMasterIdLst>
  <p:sldIdLst>
    <p:sldId id="1226" r:id="rId17"/>
    <p:sldId id="1287" r:id="rId18"/>
    <p:sldId id="1206" r:id="rId19"/>
    <p:sldId id="1207" r:id="rId20"/>
    <p:sldId id="1217" r:id="rId21"/>
    <p:sldId id="1218" r:id="rId22"/>
    <p:sldId id="1219" r:id="rId23"/>
    <p:sldId id="1220" r:id="rId24"/>
    <p:sldId id="1221" r:id="rId25"/>
    <p:sldId id="1222" r:id="rId26"/>
    <p:sldId id="1225" r:id="rId27"/>
    <p:sldId id="1160" r:id="rId28"/>
    <p:sldId id="1180" r:id="rId29"/>
    <p:sldId id="1258" r:id="rId30"/>
    <p:sldId id="1259" r:id="rId31"/>
    <p:sldId id="1260" r:id="rId32"/>
    <p:sldId id="1261" r:id="rId33"/>
    <p:sldId id="1262" r:id="rId34"/>
    <p:sldId id="1263" r:id="rId35"/>
    <p:sldId id="1264" r:id="rId36"/>
    <p:sldId id="1265" r:id="rId37"/>
    <p:sldId id="1266" r:id="rId38"/>
    <p:sldId id="1270" r:id="rId39"/>
    <p:sldId id="1271" r:id="rId40"/>
    <p:sldId id="1255" r:id="rId41"/>
    <p:sldId id="1256" r:id="rId42"/>
    <p:sldId id="1257" r:id="rId43"/>
    <p:sldId id="1272" r:id="rId44"/>
    <p:sldId id="1273" r:id="rId45"/>
    <p:sldId id="1274" r:id="rId46"/>
    <p:sldId id="1275" r:id="rId47"/>
    <p:sldId id="1276" r:id="rId48"/>
    <p:sldId id="1277" r:id="rId49"/>
    <p:sldId id="1278" r:id="rId50"/>
    <p:sldId id="1279" r:id="rId51"/>
    <p:sldId id="1280" r:id="rId52"/>
    <p:sldId id="1281" r:id="rId53"/>
    <p:sldId id="1282" r:id="rId54"/>
    <p:sldId id="1267" r:id="rId55"/>
    <p:sldId id="1268" r:id="rId56"/>
    <p:sldId id="1269" r:id="rId57"/>
    <p:sldId id="1208" r:id="rId58"/>
    <p:sldId id="1210" r:id="rId59"/>
    <p:sldId id="1211" r:id="rId60"/>
    <p:sldId id="1252" r:id="rId61"/>
    <p:sldId id="1173" r:id="rId62"/>
    <p:sldId id="1284" r:id="rId63"/>
    <p:sldId id="1285" r:id="rId64"/>
    <p:sldId id="1229" r:id="rId65"/>
    <p:sldId id="1227" r:id="rId66"/>
    <p:sldId id="1254" r:id="rId67"/>
    <p:sldId id="1228" r:id="rId68"/>
    <p:sldId id="1253" r:id="rId69"/>
    <p:sldId id="1174" r:id="rId70"/>
    <p:sldId id="1175" r:id="rId71"/>
    <p:sldId id="1176" r:id="rId72"/>
    <p:sldId id="1177" r:id="rId73"/>
    <p:sldId id="1178" r:id="rId74"/>
  </p:sldIdLst>
  <p:sldSz cx="9144000" cy="6858000" type="screen4x3"/>
  <p:notesSz cx="6858000" cy="9144000"/>
  <p:embeddedFontLst>
    <p:embeddedFont>
      <p:font typeface="Calibri" panose="020F0502020204030204" pitchFamily="34" charset="0"/>
      <p:regular r:id="rId77"/>
      <p:bold r:id="rId78"/>
      <p:italic r:id="rId79"/>
      <p:boldItalic r:id="rId80"/>
    </p:embeddedFont>
    <p:embeddedFont>
      <p:font typeface="Tahoma" panose="020B0604030504040204" pitchFamily="34" charset="0"/>
      <p:regular r:id="rId81"/>
      <p:bold r:id="rId82"/>
    </p:embeddedFont>
    <p:embeddedFont>
      <p:font typeface="ＤＨＰ平成明朝体W7" panose="020B0600070205080204" charset="-128"/>
      <p:regular r:id="rId83"/>
    </p:embeddedFont>
    <p:embeddedFont>
      <p:font typeface="Garamond" panose="02020404030301010803" pitchFamily="18" charset="0"/>
      <p:regular r:id="rId84"/>
      <p:bold r:id="rId85"/>
      <p:italic r:id="rId86"/>
    </p:embeddedFont>
    <p:embeddedFont>
      <p:font typeface="HG創英角ｺﾞｼｯｸUB" panose="020B0909000000000000" pitchFamily="49" charset="-128"/>
      <p:regular r:id="rId87"/>
    </p:embeddedFont>
    <p:embeddedFont>
      <p:font typeface="HGS創英角ｺﾞｼｯｸUB" panose="020B0900000000000000" pitchFamily="50" charset="-128"/>
      <p:regular r:id="rId88"/>
    </p:embeddedFont>
    <p:embeddedFont>
      <p:font typeface="HG創英角ﾎﾟｯﾌﾟ体" panose="040B0A09000000000000" pitchFamily="49" charset="-128"/>
      <p:regular r:id="rId89"/>
    </p:embeddedFont>
    <p:embeddedFont>
      <p:font typeface="HGS創英角ﾎﾟｯﾌﾟ体" panose="040B0A00000000000000" pitchFamily="50" charset="-128"/>
      <p:regular r:id="rId90"/>
    </p:embeddedFont>
    <p:embeddedFont>
      <p:font typeface="HGP創英角ﾎﾟｯﾌﾟ体" panose="040B0A00000000000000" pitchFamily="50" charset="-128"/>
      <p:regular r:id="rId91"/>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a:srgbClr val="000066"/>
    <a:srgbClr val="FFFF99"/>
    <a:srgbClr val="CCFFCC"/>
    <a:srgbClr val="FFCCFF"/>
    <a:srgbClr val="CCFF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15" autoAdjust="0"/>
    <p:restoredTop sz="97619" autoAdjust="0"/>
  </p:normalViewPr>
  <p:slideViewPr>
    <p:cSldViewPr snapToGrid="0">
      <p:cViewPr varScale="1">
        <p:scale>
          <a:sx n="67" d="100"/>
          <a:sy n="67" d="100"/>
        </p:scale>
        <p:origin x="-122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handoutMaster" Target="handoutMasters/handoutMaster1.xml"/><Relationship Id="rId84" Type="http://schemas.openxmlformats.org/officeDocument/2006/relationships/font" Target="fonts/font8.fntdata"/><Relationship Id="rId89" Type="http://schemas.openxmlformats.org/officeDocument/2006/relationships/font" Target="fonts/font13.fntdata"/><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font" Target="fonts/font3.fntdata"/><Relationship Id="rId87" Type="http://schemas.openxmlformats.org/officeDocument/2006/relationships/font" Target="fonts/font11.fntdata"/><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font" Target="fonts/font6.fntdata"/><Relationship Id="rId90" Type="http://schemas.openxmlformats.org/officeDocument/2006/relationships/font" Target="fonts/font14.fntdata"/><Relationship Id="rId95" Type="http://schemas.openxmlformats.org/officeDocument/2006/relationships/tableStyles" Target="tableStyles.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font" Target="fonts/font1.fntdata"/><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ja-JP"/>
          </a:p>
        </p:txBody>
      </p:sp>
      <p:sp>
        <p:nvSpPr>
          <p:cNvPr id="1036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1036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ja-JP"/>
          </a:p>
        </p:txBody>
      </p:sp>
      <p:sp>
        <p:nvSpPr>
          <p:cNvPr id="1036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A4F0938-5C80-4A5B-988B-8E5F968AE2A4}" type="slidenum">
              <a:rPr lang="en-US" altLang="ja-JP"/>
              <a:pPr>
                <a:defRPr/>
              </a:pPr>
              <a:t>‹#›</a:t>
            </a:fld>
            <a:endParaRPr lang="en-US" altLang="ja-JP"/>
          </a:p>
        </p:txBody>
      </p:sp>
    </p:spTree>
    <p:extLst>
      <p:ext uri="{BB962C8B-B14F-4D97-AF65-F5344CB8AC3E}">
        <p14:creationId xmlns:p14="http://schemas.microsoft.com/office/powerpoint/2010/main" val="1533970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ja-JP"/>
          </a:p>
        </p:txBody>
      </p:sp>
      <p:sp>
        <p:nvSpPr>
          <p:cNvPr id="112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1239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ja-JP"/>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61DC922-612F-44A9-B6CE-3351E6DE1F9E}" type="slidenum">
              <a:rPr lang="en-US" altLang="ja-JP"/>
              <a:pPr>
                <a:defRPr/>
              </a:pPr>
              <a:t>‹#›</a:t>
            </a:fld>
            <a:endParaRPr lang="en-US" altLang="ja-JP"/>
          </a:p>
        </p:txBody>
      </p:sp>
    </p:spTree>
    <p:extLst>
      <p:ext uri="{BB962C8B-B14F-4D97-AF65-F5344CB8AC3E}">
        <p14:creationId xmlns:p14="http://schemas.microsoft.com/office/powerpoint/2010/main" val="3416073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1C451F1F-204F-4B81-AEBA-6D7D1FDB4A52}" type="slidenum">
              <a:rPr lang="en-US" altLang="ja-JP" smtClean="0">
                <a:solidFill>
                  <a:srgbClr val="000000"/>
                </a:solidFill>
              </a:rPr>
              <a:pPr/>
              <a:t>3</a:t>
            </a:fld>
            <a:endParaRPr lang="en-US" altLang="ja-JP" smtClean="0">
              <a:solidFill>
                <a:srgbClr val="000000"/>
              </a:solidFill>
            </a:endParaRPr>
          </a:p>
        </p:txBody>
      </p:sp>
      <p:sp>
        <p:nvSpPr>
          <p:cNvPr id="1249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482ACBC-75CF-43EF-A6E3-AEEF2841107B}" type="slidenum">
              <a:rPr lang="en-US" altLang="ja-JP" sz="1200">
                <a:solidFill>
                  <a:srgbClr val="000000"/>
                </a:solidFill>
              </a:rPr>
              <a:pPr algn="r"/>
              <a:t>3</a:t>
            </a:fld>
            <a:endParaRPr lang="en-US" altLang="ja-JP" sz="1200">
              <a:solidFill>
                <a:srgbClr val="000000"/>
              </a:solidFill>
            </a:endParaRPr>
          </a:p>
        </p:txBody>
      </p:sp>
      <p:sp>
        <p:nvSpPr>
          <p:cNvPr id="124932" name="Rectangle 2"/>
          <p:cNvSpPr>
            <a:spLocks noGrp="1" noRot="1" noChangeAspect="1" noChangeArrowheads="1" noTextEdit="1"/>
          </p:cNvSpPr>
          <p:nvPr>
            <p:ph type="sldImg"/>
          </p:nvPr>
        </p:nvSpPr>
        <p:spPr>
          <a:ln/>
        </p:spPr>
      </p:sp>
      <p:sp>
        <p:nvSpPr>
          <p:cNvPr id="124933"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931041DC-5FB1-489A-A0C2-088E8F7F2A7F}" type="slidenum">
              <a:rPr lang="en-US" altLang="ja-JP">
                <a:solidFill>
                  <a:srgbClr val="000000"/>
                </a:solidFill>
              </a:rPr>
              <a:pPr eaLnBrk="1" hangingPunct="1"/>
              <a:t>17</a:t>
            </a:fld>
            <a:endParaRPr lang="en-US" altLang="ja-JP">
              <a:solidFill>
                <a:srgbClr val="000000"/>
              </a:solidFill>
            </a:endParaRPr>
          </a:p>
        </p:txBody>
      </p:sp>
      <p:sp>
        <p:nvSpPr>
          <p:cNvPr id="48131" name="Rectangle 2"/>
          <p:cNvSpPr>
            <a:spLocks noGrp="1" noRot="1" noChangeAspect="1" noChangeArrowheads="1" noTextEdit="1"/>
          </p:cNvSpPr>
          <p:nvPr>
            <p:ph type="sldImg"/>
          </p:nvPr>
        </p:nvSpPr>
        <p:spPr>
          <a:xfrm>
            <a:off x="1144588" y="685800"/>
            <a:ext cx="4568825" cy="3427413"/>
          </a:xfrm>
          <a:ln/>
        </p:spPr>
      </p:sp>
      <p:sp>
        <p:nvSpPr>
          <p:cNvPr id="481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E565024F-FD70-4D03-92F2-060B1B98C872}" type="slidenum">
              <a:rPr lang="en-US" altLang="ja-JP">
                <a:solidFill>
                  <a:srgbClr val="000000"/>
                </a:solidFill>
              </a:rPr>
              <a:pPr eaLnBrk="1" hangingPunct="1"/>
              <a:t>18</a:t>
            </a:fld>
            <a:endParaRPr lang="en-US" altLang="ja-JP">
              <a:solidFill>
                <a:srgbClr val="000000"/>
              </a:solidFill>
            </a:endParaRPr>
          </a:p>
        </p:txBody>
      </p:sp>
      <p:sp>
        <p:nvSpPr>
          <p:cNvPr id="49155" name="Rectangle 2"/>
          <p:cNvSpPr>
            <a:spLocks noGrp="1" noRot="1" noChangeAspect="1" noChangeArrowheads="1" noTextEdit="1"/>
          </p:cNvSpPr>
          <p:nvPr>
            <p:ph type="sldImg"/>
          </p:nvPr>
        </p:nvSpPr>
        <p:spPr>
          <a:xfrm>
            <a:off x="1147763" y="687388"/>
            <a:ext cx="4567237" cy="3425825"/>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B013CAD8-7056-405F-AA4A-BA09AAF15315}" type="slidenum">
              <a:rPr lang="en-US" altLang="ja-JP">
                <a:solidFill>
                  <a:srgbClr val="000000"/>
                </a:solidFill>
              </a:rPr>
              <a:pPr eaLnBrk="1" hangingPunct="1"/>
              <a:t>19</a:t>
            </a:fld>
            <a:endParaRPr lang="en-US" altLang="ja-JP">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latin typeface="Arial" pitchFamily="34" charset="0"/>
              </a:rPr>
              <a:t>国は、大地震の発生確率を予測しています。首都直下地震については、３０年間で７０％、東海地震は３０年間で８４％にも上ります。火災や交通事故に比べて、非常に高い確率で大地震に襲われることがわかります。ところが、車の保険や家の火災保険には多くの人が加入していますが、地震保険に加入している人は２００４年度で１８．５％に過ぎません。</a:t>
            </a:r>
          </a:p>
          <a:p>
            <a:pPr eaLnBrk="1" hangingPunct="1"/>
            <a:endParaRPr lang="en-US" altLang="ja-JP"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3F06F45E-F0D8-42A6-9FE0-3484B7318183}" type="slidenum">
              <a:rPr lang="en-US" altLang="ja-JP">
                <a:solidFill>
                  <a:srgbClr val="000000"/>
                </a:solidFill>
              </a:rPr>
              <a:pPr eaLnBrk="1" hangingPunct="1"/>
              <a:t>22</a:t>
            </a:fld>
            <a:endParaRPr lang="en-US" altLang="ja-JP">
              <a:solidFill>
                <a:srgbClr val="000000"/>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latin typeface="Arial" pitchFamily="34" charset="0"/>
              </a:rPr>
              <a:t>国は、大地震の発生確率を予測しています。首都直下地震については、３０年間で７０％、東海地震は３０年間で８４％にも上ります。火災や交通事故に比べて、非常に高い確率で大地震に襲われることがわかります。ところが、車の保険や家の火災保険には多くの人が加入していますが、地震保険に加入している人は２００４年度で１８．５％に過ぎません。</a:t>
            </a:r>
          </a:p>
          <a:p>
            <a:pPr eaLnBrk="1" hangingPunct="1"/>
            <a:endParaRPr lang="en-US" altLang="ja-JP"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A15031D-E38B-4ADF-A7BA-06FF8DCD4029}" type="slidenum">
              <a:rPr lang="en-US" altLang="ja-JP" sz="1200">
                <a:solidFill>
                  <a:srgbClr val="000000"/>
                </a:solidFill>
              </a:rPr>
              <a:pPr algn="r"/>
              <a:t>46</a:t>
            </a:fld>
            <a:endParaRPr lang="en-US" altLang="ja-JP" sz="1200">
              <a:solidFill>
                <a:srgbClr val="000000"/>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xfrm>
            <a:off x="914400" y="4343400"/>
            <a:ext cx="5029200" cy="4114800"/>
          </a:xfrm>
          <a:noFill/>
          <a:ln/>
        </p:spPr>
        <p:txBody>
          <a:bodyPr/>
          <a:lstStyle/>
          <a:p>
            <a:pPr eaLnBrk="1" hangingPunct="1"/>
            <a:r>
              <a:rPr lang="ja-JP" altLang="en-US" smtClean="0"/>
              <a:t>国は、大地震の発生確率を予測しています。首都直下地震については、３０年間で７０％、東海地震は３０年間で８４％にも上ります。火災や交通事故に比べて、非常に高い確率で大地震に襲われることがわかります。ところが、車の保険や家の火災保険には多くの人が加入していますが、地震保険に加入している人は２００４年度で１８．５％に過ぎません。</a:t>
            </a:r>
          </a:p>
          <a:p>
            <a:pPr eaLnBrk="1" hangingPunct="1"/>
            <a:endParaRPr lang="en-US" altLang="ja-JP"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85E76803-F631-4B47-84EB-D51B09FB1670}" type="slidenum">
              <a:rPr lang="en-US" altLang="ja-JP" smtClean="0">
                <a:solidFill>
                  <a:srgbClr val="000000"/>
                </a:solidFill>
              </a:rPr>
              <a:pPr/>
              <a:t>54</a:t>
            </a:fld>
            <a:endParaRPr lang="en-US" altLang="ja-JP" smtClean="0">
              <a:solidFill>
                <a:srgbClr val="000000"/>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r>
              <a:rPr lang="en-US" altLang="ja-JP" smtClean="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5746F33C-6284-456A-80A5-0FFEE91CB8EF}" type="slidenum">
              <a:rPr lang="en-US" altLang="ja-JP" smtClean="0">
                <a:solidFill>
                  <a:srgbClr val="000000"/>
                </a:solidFill>
              </a:rPr>
              <a:pPr/>
              <a:t>55</a:t>
            </a:fld>
            <a:endParaRPr lang="en-US" altLang="ja-JP" smtClean="0">
              <a:solidFill>
                <a:srgbClr val="000000"/>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r>
              <a:rPr lang="en-US" altLang="ja-JP" smtClean="0"/>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15D0FD26-C225-4DD2-9E43-EF6034F004BF}" type="slidenum">
              <a:rPr lang="en-US" altLang="ja-JP" smtClean="0">
                <a:solidFill>
                  <a:srgbClr val="000000"/>
                </a:solidFill>
              </a:rPr>
              <a:pPr/>
              <a:t>56</a:t>
            </a:fld>
            <a:endParaRPr lang="en-US" altLang="ja-JP" smtClean="0">
              <a:solidFill>
                <a:srgbClr val="000000"/>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r>
              <a:rPr lang="en-US" altLang="ja-JP" smtClean="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611D944-6C40-4D20-91D3-1B6B8DCECBDA}" type="slidenum">
              <a:rPr lang="en-US" altLang="ja-JP" sz="1200">
                <a:solidFill>
                  <a:srgbClr val="000000"/>
                </a:solidFill>
              </a:rPr>
              <a:pPr algn="r"/>
              <a:t>4</a:t>
            </a:fld>
            <a:endParaRPr lang="en-US" altLang="ja-JP" sz="120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914400" y="4343400"/>
            <a:ext cx="5029200" cy="4114800"/>
          </a:xfrm>
          <a:noFill/>
          <a:ln/>
        </p:spPr>
        <p:txBody>
          <a:bodyPr/>
          <a:lstStyle/>
          <a:p>
            <a:pPr eaLnBrk="1" hangingPunct="1"/>
            <a:r>
              <a:rPr lang="ja-JP" altLang="en-US" smtClean="0"/>
              <a:t>国は、大地震の発生確率を予測しています。首都直下地震については、３０年間で７０％、東海地震は３０年間で８４％にも上ります。火災や交通事故に比べて、非常に高い確率で大地震に襲われることがわかります。ところが、車の保険や家の火災保険には多くの人が加入していますが、地震保険に加入している人は２００４年度で１８．５％に過ぎません。</a:t>
            </a:r>
          </a:p>
          <a:p>
            <a:pPr eaLnBrk="1" hangingPunct="1"/>
            <a:endParaRPr lang="en-US"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FB27A0D4-3CFE-409A-83B7-042B8859A4A7}" type="slidenum">
              <a:rPr lang="en-US" altLang="ja-JP" smtClean="0">
                <a:solidFill>
                  <a:srgbClr val="000000"/>
                </a:solidFill>
              </a:rPr>
              <a:pPr/>
              <a:t>10</a:t>
            </a:fld>
            <a:endParaRPr lang="en-US" altLang="ja-JP" smtClean="0">
              <a:solidFill>
                <a:srgbClr val="000000"/>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xfrm>
            <a:off x="914400" y="4343400"/>
            <a:ext cx="5029200" cy="4114800"/>
          </a:xfrm>
          <a:noFill/>
          <a:ln/>
        </p:spPr>
        <p:txBody>
          <a:bodyPr/>
          <a:lstStyle/>
          <a:p>
            <a:pPr eaLnBrk="1" hangingPunct="1"/>
            <a:r>
              <a:rPr lang="ja-JP" altLang="en-US" smtClean="0"/>
              <a:t>国は、大地震の発生確率を予測しています。首都直下地震については、３０年間で７０％、東海地震は３０年間で８４％にも上ります。火災や交通事故に比べて、非常に高い確率で大地震に襲われることがわかります。ところが、車の保険や家の火災保険には多くの人が加入していますが、地震保険に加入している人は２００４年度で１８．５％に過ぎません。</a:t>
            </a:r>
          </a:p>
          <a:p>
            <a:pPr eaLnBrk="1" hangingPunct="1"/>
            <a:endParaRPr lang="en-US"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1E0ECAD5-30EF-48A2-A3BB-C858318ED268}" type="slidenum">
              <a:rPr lang="en-US" altLang="ja-JP" smtClean="0">
                <a:solidFill>
                  <a:srgbClr val="000000"/>
                </a:solidFill>
              </a:rPr>
              <a:pPr/>
              <a:t>13</a:t>
            </a:fld>
            <a:endParaRPr lang="en-US" altLang="ja-JP" smtClean="0">
              <a:solidFill>
                <a:srgbClr val="000000"/>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altLang="ja-JP" smtClean="0"/>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465 h 1906"/>
                <a:gd name="T4" fmla="*/ 6111 w 5740"/>
                <a:gd name="T5" fmla="*/ 465 h 1906"/>
                <a:gd name="T6" fmla="*/ 611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p>
          </p:txBody>
        </p:sp>
      </p:grpSp>
      <p:sp>
        <p:nvSpPr>
          <p:cNvPr id="660491" name="Rectangle 11"/>
          <p:cNvSpPr>
            <a:spLocks noGrp="1" noChangeArrowheads="1"/>
          </p:cNvSpPr>
          <p:nvPr>
            <p:ph type="ctrTitle" sz="quarter"/>
          </p:nvPr>
        </p:nvSpPr>
        <p:spPr>
          <a:xfrm>
            <a:off x="685800" y="1736725"/>
            <a:ext cx="7772400" cy="1920875"/>
          </a:xfrm>
        </p:spPr>
        <p:txBody>
          <a:bodyPr/>
          <a:lstStyle>
            <a:lvl1pPr>
              <a:defRPr sz="6000"/>
            </a:lvl1pPr>
          </a:lstStyle>
          <a:p>
            <a:r>
              <a:rPr lang="ja-JP" altLang="en-US"/>
              <a:t>マスタ タイトルの書式設定</a:t>
            </a:r>
          </a:p>
        </p:txBody>
      </p:sp>
      <p:sp>
        <p:nvSpPr>
          <p:cNvPr id="6604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ja-JP"/>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ja-JP"/>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4963FF5-C02C-452D-9AB5-93CCD2DDFAD0}"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6E3F63F9-8826-40F0-AC98-25BEF3C7BA62}"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ja-JP"/>
          </a:p>
        </p:txBody>
      </p:sp>
      <p:sp>
        <p:nvSpPr>
          <p:cNvPr id="6" name="Rectangle 6"/>
          <p:cNvSpPr>
            <a:spLocks noGrp="1" noChangeArrowheads="1"/>
          </p:cNvSpPr>
          <p:nvPr>
            <p:ph type="sldNum" sz="quarter" idx="12"/>
          </p:nvPr>
        </p:nvSpPr>
        <p:spPr>
          <a:ln/>
        </p:spPr>
        <p:txBody>
          <a:bodyPr/>
          <a:lstStyle>
            <a:lvl1pPr>
              <a:defRPr/>
            </a:lvl1pPr>
          </a:lstStyle>
          <a:p>
            <a:pPr>
              <a:defRPr/>
            </a:pPr>
            <a:fld id="{9EA30F94-3725-4C14-B154-CD7E0C34A1FB}" type="slidenum">
              <a:rPr lang="en-US" altLang="ja-JP"/>
              <a:pPr>
                <a:defRPr/>
              </a:pPr>
              <a:t>‹#›</a:t>
            </a:fld>
            <a:endParaRPr lang="en-US" altLang="ja-JP"/>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ja-JP"/>
          </a:p>
        </p:txBody>
      </p:sp>
      <p:sp>
        <p:nvSpPr>
          <p:cNvPr id="6" name="Rectangle 6"/>
          <p:cNvSpPr>
            <a:spLocks noGrp="1" noChangeArrowheads="1"/>
          </p:cNvSpPr>
          <p:nvPr>
            <p:ph type="sldNum" sz="quarter" idx="12"/>
          </p:nvPr>
        </p:nvSpPr>
        <p:spPr>
          <a:ln/>
        </p:spPr>
        <p:txBody>
          <a:bodyPr/>
          <a:lstStyle>
            <a:lvl1pPr>
              <a:defRPr/>
            </a:lvl1pPr>
          </a:lstStyle>
          <a:p>
            <a:pPr>
              <a:defRPr/>
            </a:pPr>
            <a:fld id="{B94CB464-413A-4991-A68E-C6A7409B70E7}" type="slidenum">
              <a:rPr lang="en-US" altLang="ja-JP"/>
              <a:pPr>
                <a:defRPr/>
              </a:pPr>
              <a:t>‹#›</a:t>
            </a:fld>
            <a:endParaRPr lang="en-US" altLang="ja-JP"/>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ja-JP"/>
          </a:p>
        </p:txBody>
      </p:sp>
      <p:sp>
        <p:nvSpPr>
          <p:cNvPr id="6" name="Rectangle 6"/>
          <p:cNvSpPr>
            <a:spLocks noGrp="1" noChangeArrowheads="1"/>
          </p:cNvSpPr>
          <p:nvPr>
            <p:ph type="sldNum" sz="quarter" idx="12"/>
          </p:nvPr>
        </p:nvSpPr>
        <p:spPr>
          <a:ln/>
        </p:spPr>
        <p:txBody>
          <a:bodyPr/>
          <a:lstStyle>
            <a:lvl1pPr>
              <a:defRPr/>
            </a:lvl1pPr>
          </a:lstStyle>
          <a:p>
            <a:pPr>
              <a:defRPr/>
            </a:pPr>
            <a:fld id="{A8BFDDEC-81AC-4FEC-9D48-90496C1EF022}" type="slidenum">
              <a:rPr lang="en-US" altLang="ja-JP"/>
              <a:pPr>
                <a:defRPr/>
              </a:pPr>
              <a:t>‹#›</a:t>
            </a:fld>
            <a:endParaRPr lang="en-US" altLang="ja-JP"/>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ja-JP"/>
          </a:p>
        </p:txBody>
      </p:sp>
      <p:sp>
        <p:nvSpPr>
          <p:cNvPr id="7" name="Rectangle 6"/>
          <p:cNvSpPr>
            <a:spLocks noGrp="1" noChangeArrowheads="1"/>
          </p:cNvSpPr>
          <p:nvPr>
            <p:ph type="sldNum" sz="quarter" idx="12"/>
          </p:nvPr>
        </p:nvSpPr>
        <p:spPr>
          <a:ln/>
        </p:spPr>
        <p:txBody>
          <a:bodyPr/>
          <a:lstStyle>
            <a:lvl1pPr>
              <a:defRPr/>
            </a:lvl1pPr>
          </a:lstStyle>
          <a:p>
            <a:pPr>
              <a:defRPr/>
            </a:pPr>
            <a:fld id="{1930CEE8-B4E9-4F50-B2FB-8793ED7E3579}" type="slidenum">
              <a:rPr lang="en-US" altLang="ja-JP"/>
              <a:pPr>
                <a:defRPr/>
              </a:pPr>
              <a:t>‹#›</a:t>
            </a:fld>
            <a:endParaRPr lang="en-US" altLang="ja-JP"/>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ja-JP" altLang="ja-JP"/>
          </a:p>
        </p:txBody>
      </p:sp>
      <p:sp>
        <p:nvSpPr>
          <p:cNvPr id="9" name="Rectangle 6"/>
          <p:cNvSpPr>
            <a:spLocks noGrp="1" noChangeArrowheads="1"/>
          </p:cNvSpPr>
          <p:nvPr>
            <p:ph type="sldNum" sz="quarter" idx="12"/>
          </p:nvPr>
        </p:nvSpPr>
        <p:spPr>
          <a:ln/>
        </p:spPr>
        <p:txBody>
          <a:bodyPr/>
          <a:lstStyle>
            <a:lvl1pPr>
              <a:defRPr/>
            </a:lvl1pPr>
          </a:lstStyle>
          <a:p>
            <a:pPr>
              <a:defRPr/>
            </a:pPr>
            <a:fld id="{D308A41B-8CEB-4B14-AE41-CF876C2031A0}" type="slidenum">
              <a:rPr lang="en-US" altLang="ja-JP"/>
              <a:pPr>
                <a:defRPr/>
              </a:pPr>
              <a:t>‹#›</a:t>
            </a:fld>
            <a:endParaRPr lang="en-US" altLang="ja-JP"/>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ja-JP"/>
          </a:p>
        </p:txBody>
      </p:sp>
      <p:sp>
        <p:nvSpPr>
          <p:cNvPr id="5" name="Rectangle 6"/>
          <p:cNvSpPr>
            <a:spLocks noGrp="1" noChangeArrowheads="1"/>
          </p:cNvSpPr>
          <p:nvPr>
            <p:ph type="sldNum" sz="quarter" idx="12"/>
          </p:nvPr>
        </p:nvSpPr>
        <p:spPr>
          <a:ln/>
        </p:spPr>
        <p:txBody>
          <a:bodyPr/>
          <a:lstStyle>
            <a:lvl1pPr>
              <a:defRPr/>
            </a:lvl1pPr>
          </a:lstStyle>
          <a:p>
            <a:pPr>
              <a:defRPr/>
            </a:pPr>
            <a:fld id="{50073358-6E31-4C5F-8EF4-B0E380380873}" type="slidenum">
              <a:rPr lang="en-US" altLang="ja-JP"/>
              <a:pPr>
                <a:defRPr/>
              </a:pPr>
              <a:t>‹#›</a:t>
            </a:fld>
            <a:endParaRPr lang="en-US" altLang="ja-JP"/>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ja-JP" altLang="ja-JP"/>
          </a:p>
        </p:txBody>
      </p:sp>
      <p:sp>
        <p:nvSpPr>
          <p:cNvPr id="4" name="Rectangle 6"/>
          <p:cNvSpPr>
            <a:spLocks noGrp="1" noChangeArrowheads="1"/>
          </p:cNvSpPr>
          <p:nvPr>
            <p:ph type="sldNum" sz="quarter" idx="12"/>
          </p:nvPr>
        </p:nvSpPr>
        <p:spPr>
          <a:ln/>
        </p:spPr>
        <p:txBody>
          <a:bodyPr/>
          <a:lstStyle>
            <a:lvl1pPr>
              <a:defRPr/>
            </a:lvl1pPr>
          </a:lstStyle>
          <a:p>
            <a:pPr>
              <a:defRPr/>
            </a:pPr>
            <a:fld id="{F1BD61AB-8FEA-4C8D-B58E-8247EFF47CD4}" type="slidenum">
              <a:rPr lang="en-US" altLang="ja-JP"/>
              <a:pPr>
                <a:defRPr/>
              </a:pPr>
              <a:t>‹#›</a:t>
            </a:fld>
            <a:endParaRPr lang="en-US" altLang="ja-JP"/>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ja-JP"/>
          </a:p>
        </p:txBody>
      </p:sp>
      <p:sp>
        <p:nvSpPr>
          <p:cNvPr id="7" name="Rectangle 6"/>
          <p:cNvSpPr>
            <a:spLocks noGrp="1" noChangeArrowheads="1"/>
          </p:cNvSpPr>
          <p:nvPr>
            <p:ph type="sldNum" sz="quarter" idx="12"/>
          </p:nvPr>
        </p:nvSpPr>
        <p:spPr>
          <a:ln/>
        </p:spPr>
        <p:txBody>
          <a:bodyPr/>
          <a:lstStyle>
            <a:lvl1pPr>
              <a:defRPr/>
            </a:lvl1pPr>
          </a:lstStyle>
          <a:p>
            <a:pPr>
              <a:defRPr/>
            </a:pPr>
            <a:fld id="{4A3ECA9C-BD02-4658-90EA-6D2E0571BE7D}" type="slidenum">
              <a:rPr lang="en-US" altLang="ja-JP"/>
              <a:pPr>
                <a:defRPr/>
              </a:pPr>
              <a:t>‹#›</a:t>
            </a:fld>
            <a:endParaRPr lang="en-US" altLang="ja-JP"/>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ja-JP"/>
          </a:p>
        </p:txBody>
      </p:sp>
      <p:sp>
        <p:nvSpPr>
          <p:cNvPr id="7" name="Rectangle 6"/>
          <p:cNvSpPr>
            <a:spLocks noGrp="1" noChangeArrowheads="1"/>
          </p:cNvSpPr>
          <p:nvPr>
            <p:ph type="sldNum" sz="quarter" idx="12"/>
          </p:nvPr>
        </p:nvSpPr>
        <p:spPr>
          <a:ln/>
        </p:spPr>
        <p:txBody>
          <a:bodyPr/>
          <a:lstStyle>
            <a:lvl1pPr>
              <a:defRPr/>
            </a:lvl1pPr>
          </a:lstStyle>
          <a:p>
            <a:pPr>
              <a:defRPr/>
            </a:pPr>
            <a:fld id="{46DDA870-799E-49A9-AC35-C632671FA842}" type="slidenum">
              <a:rPr lang="en-US" altLang="ja-JP"/>
              <a:pPr>
                <a:defRPr/>
              </a:pPr>
              <a:t>‹#›</a:t>
            </a:fld>
            <a:endParaRPr lang="en-US" altLang="ja-JP"/>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ja-JP"/>
          </a:p>
        </p:txBody>
      </p:sp>
      <p:sp>
        <p:nvSpPr>
          <p:cNvPr id="6" name="Rectangle 6"/>
          <p:cNvSpPr>
            <a:spLocks noGrp="1" noChangeArrowheads="1"/>
          </p:cNvSpPr>
          <p:nvPr>
            <p:ph type="sldNum" sz="quarter" idx="12"/>
          </p:nvPr>
        </p:nvSpPr>
        <p:spPr>
          <a:ln/>
        </p:spPr>
        <p:txBody>
          <a:bodyPr/>
          <a:lstStyle>
            <a:lvl1pPr>
              <a:defRPr/>
            </a:lvl1pPr>
          </a:lstStyle>
          <a:p>
            <a:pPr>
              <a:defRPr/>
            </a:pPr>
            <a:fld id="{BFC54E16-FD7A-4789-8F35-FAE6F567D6B0}"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E1D9F894-DC1A-478D-86FD-D3AC59B687AC}"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ja-JP"/>
          </a:p>
        </p:txBody>
      </p:sp>
      <p:sp>
        <p:nvSpPr>
          <p:cNvPr id="6" name="Rectangle 6"/>
          <p:cNvSpPr>
            <a:spLocks noGrp="1" noChangeArrowheads="1"/>
          </p:cNvSpPr>
          <p:nvPr>
            <p:ph type="sldNum" sz="quarter" idx="12"/>
          </p:nvPr>
        </p:nvSpPr>
        <p:spPr>
          <a:ln/>
        </p:spPr>
        <p:txBody>
          <a:bodyPr/>
          <a:lstStyle>
            <a:lvl1pPr>
              <a:defRPr/>
            </a:lvl1pPr>
          </a:lstStyle>
          <a:p>
            <a:pPr>
              <a:defRPr/>
            </a:pPr>
            <a:fld id="{ED9437E2-94AF-451E-977A-3499B6ED328C}" type="slidenum">
              <a:rPr lang="en-US" altLang="ja-JP"/>
              <a:pPr>
                <a:defRPr/>
              </a:pPr>
              <a:t>‹#›</a:t>
            </a:fld>
            <a:endParaRPr lang="en-US" altLang="ja-JP"/>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ja-JP"/>
          </a:p>
        </p:txBody>
      </p:sp>
      <p:sp>
        <p:nvSpPr>
          <p:cNvPr id="6" name="Rectangle 6"/>
          <p:cNvSpPr>
            <a:spLocks noGrp="1" noChangeArrowheads="1"/>
          </p:cNvSpPr>
          <p:nvPr>
            <p:ph type="sldNum" sz="quarter" idx="12"/>
          </p:nvPr>
        </p:nvSpPr>
        <p:spPr>
          <a:ln/>
        </p:spPr>
        <p:txBody>
          <a:bodyPr/>
          <a:lstStyle>
            <a:lvl1pPr>
              <a:defRPr/>
            </a:lvl1pPr>
          </a:lstStyle>
          <a:p>
            <a:pPr>
              <a:defRPr/>
            </a:pPr>
            <a:fld id="{E0C75884-10E2-4268-8758-35B865D1983B}" type="slidenum">
              <a:rPr lang="en-US" altLang="ja-JP"/>
              <a:pPr>
                <a:defRPr/>
              </a:pPr>
              <a:t>‹#›</a:t>
            </a:fld>
            <a:endParaRPr lang="en-US" altLang="ja-JP"/>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ja-JP"/>
          </a:p>
        </p:txBody>
      </p:sp>
      <p:sp>
        <p:nvSpPr>
          <p:cNvPr id="5" name="Rectangle 6"/>
          <p:cNvSpPr>
            <a:spLocks noGrp="1" noChangeArrowheads="1"/>
          </p:cNvSpPr>
          <p:nvPr>
            <p:ph type="sldNum" sz="quarter" idx="12"/>
          </p:nvPr>
        </p:nvSpPr>
        <p:spPr>
          <a:ln/>
        </p:spPr>
        <p:txBody>
          <a:bodyPr/>
          <a:lstStyle>
            <a:lvl1pPr>
              <a:defRPr/>
            </a:lvl1pPr>
          </a:lstStyle>
          <a:p>
            <a:pPr>
              <a:defRPr/>
            </a:pPr>
            <a:fld id="{F0A65C8D-647B-4FB1-82CF-5C25216BB36B}" type="slidenum">
              <a:rPr lang="en-US" altLang="ja-JP"/>
              <a:pPr>
                <a:defRPr/>
              </a:pPr>
              <a:t>‹#›</a:t>
            </a:fld>
            <a:endParaRPr lang="en-US" altLang="ja-JP"/>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ja-JP"/>
          </a:p>
        </p:txBody>
      </p:sp>
      <p:sp>
        <p:nvSpPr>
          <p:cNvPr id="7" name="Rectangle 6"/>
          <p:cNvSpPr>
            <a:spLocks noGrp="1" noChangeArrowheads="1"/>
          </p:cNvSpPr>
          <p:nvPr>
            <p:ph type="sldNum" sz="quarter" idx="12"/>
          </p:nvPr>
        </p:nvSpPr>
        <p:spPr>
          <a:ln/>
        </p:spPr>
        <p:txBody>
          <a:bodyPr/>
          <a:lstStyle>
            <a:lvl1pPr>
              <a:defRPr/>
            </a:lvl1pPr>
          </a:lstStyle>
          <a:p>
            <a:pPr>
              <a:defRPr/>
            </a:pPr>
            <a:fld id="{CBEEF59B-1F1E-49EE-8563-01930FD62363}" type="slidenum">
              <a:rPr lang="en-US" altLang="ja-JP"/>
              <a:pPr>
                <a:defRPr/>
              </a:pPr>
              <a:t>‹#›</a:t>
            </a:fld>
            <a:endParaRPr lang="en-US" altLang="ja-JP"/>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4800"/>
            <a:ext cx="7044267" cy="6096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508000" y="1447800"/>
            <a:ext cx="3996267" cy="49530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39733" y="1447800"/>
            <a:ext cx="3996267" cy="49530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300034" name="Rectangle 2"/>
          <p:cNvSpPr>
            <a:spLocks noGrp="1" noRot="1" noChangeArrowheads="1"/>
          </p:cNvSpPr>
          <p:nvPr>
            <p:ph type="ctrTitle"/>
          </p:nvPr>
        </p:nvSpPr>
        <p:spPr>
          <a:xfrm>
            <a:off x="685800" y="1981200"/>
            <a:ext cx="7772400" cy="1600200"/>
          </a:xfrm>
        </p:spPr>
        <p:txBody>
          <a:bodyPr/>
          <a:lstStyle>
            <a:lvl1pPr>
              <a:defRPr/>
            </a:lvl1pPr>
          </a:lstStyle>
          <a:p>
            <a:pPr lvl="0"/>
            <a:r>
              <a:rPr lang="ja-JP" altLang="en-US" noProof="0" smtClean="0"/>
              <a:t>マスタ タイトルの書式設定</a:t>
            </a:r>
          </a:p>
        </p:txBody>
      </p:sp>
      <p:sp>
        <p:nvSpPr>
          <p:cNvPr id="30003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ja-JP" altLang="en-US" noProof="0" smtClean="0"/>
              <a:t>マスタ サブタイトルの書式設定</a:t>
            </a:r>
          </a:p>
        </p:txBody>
      </p:sp>
      <p:sp>
        <p:nvSpPr>
          <p:cNvPr id="4" name="Rectangle 4"/>
          <p:cNvSpPr>
            <a:spLocks noGrp="1" noChangeArrowheads="1"/>
          </p:cNvSpPr>
          <p:nvPr>
            <p:ph type="dt" sz="half" idx="10"/>
          </p:nvPr>
        </p:nvSpPr>
        <p:spPr/>
        <p:txBody>
          <a:bodyPr/>
          <a:lstStyle>
            <a:lvl1pPr>
              <a:defRPr kumimoji="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kumimoji="1"/>
            </a:lvl1pPr>
          </a:lstStyle>
          <a:p>
            <a:pPr>
              <a:defRPr/>
            </a:pPr>
            <a:fld id="{3D133F72-D7F8-4AD6-A92A-6F68F2DB5457}" type="slidenum">
              <a:rPr lang="en-US" altLang="ja-JP"/>
              <a:pPr>
                <a:defRPr/>
              </a:pPr>
              <a:t>‹#›</a:t>
            </a:fld>
            <a:endParaRPr lang="en-US" altLang="ja-JP"/>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kumimoji="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kumimoji="1"/>
            </a:lvl1pPr>
          </a:lstStyle>
          <a:p>
            <a:pPr>
              <a:defRPr/>
            </a:pPr>
            <a:fld id="{1DB26648-9C0A-43D3-A9BD-4F761084DA2C}" type="slidenum">
              <a:rPr lang="en-US" altLang="ja-JP"/>
              <a:pPr>
                <a:defRPr/>
              </a:pPr>
              <a:t>‹#›</a:t>
            </a:fld>
            <a:endParaRPr lang="en-US" altLang="ja-JP"/>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a:defRPr kumimoji="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kumimoji="1"/>
            </a:lvl1pPr>
          </a:lstStyle>
          <a:p>
            <a:pPr>
              <a:defRPr/>
            </a:pPr>
            <a:fld id="{6C5DC5D1-3C1D-4A2D-8054-68B600328AE6}" type="slidenum">
              <a:rPr lang="en-US" altLang="ja-JP"/>
              <a:pPr>
                <a:defRPr/>
              </a:pPr>
              <a:t>‹#›</a:t>
            </a:fld>
            <a:endParaRPr lang="en-US" altLang="ja-JP"/>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kumimoji="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kumimoji="1"/>
            </a:lvl1pPr>
          </a:lstStyle>
          <a:p>
            <a:pPr>
              <a:defRPr/>
            </a:pPr>
            <a:fld id="{276D0197-26C3-4605-A50E-CAC71923A6B6}" type="slidenum">
              <a:rPr lang="en-US" altLang="ja-JP"/>
              <a:pPr>
                <a:defRPr/>
              </a:pPr>
              <a:t>‹#›</a:t>
            </a:fld>
            <a:endParaRPr lang="en-US" altLang="ja-JP"/>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kumimoji="1"/>
            </a:lvl1pPr>
          </a:lstStyle>
          <a:p>
            <a:pPr>
              <a:defRPr/>
            </a:pPr>
            <a:endParaRPr lang="en-US" altLang="ja-JP"/>
          </a:p>
        </p:txBody>
      </p:sp>
      <p:sp>
        <p:nvSpPr>
          <p:cNvPr id="8" name="Rectangle 5"/>
          <p:cNvSpPr>
            <a:spLocks noGrp="1" noChangeArrowheads="1"/>
          </p:cNvSpPr>
          <p:nvPr>
            <p:ph type="ftr" sz="quarter" idx="11"/>
          </p:nvPr>
        </p:nvSpPr>
        <p:spPr/>
        <p:txBody>
          <a:bodyPr/>
          <a:lstStyle>
            <a:lvl1pPr>
              <a:defRPr kumimoji="1"/>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kumimoji="1"/>
            </a:lvl1pPr>
          </a:lstStyle>
          <a:p>
            <a:pPr>
              <a:defRPr/>
            </a:pPr>
            <a:fld id="{CF0E0C94-AFBD-41FF-8857-CB00B6A7A1C5}"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8229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533F26CF-4C73-4618-AA11-42548C0DF77B}"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p:txBody>
          <a:bodyPr/>
          <a:lstStyle>
            <a:lvl1pPr>
              <a:defRPr kumimoji="1"/>
            </a:lvl1pPr>
          </a:lstStyle>
          <a:p>
            <a:pPr>
              <a:defRPr/>
            </a:pPr>
            <a:endParaRPr lang="en-US" altLang="ja-JP"/>
          </a:p>
        </p:txBody>
      </p:sp>
      <p:sp>
        <p:nvSpPr>
          <p:cNvPr id="4" name="Rectangle 5"/>
          <p:cNvSpPr>
            <a:spLocks noGrp="1" noChangeArrowheads="1"/>
          </p:cNvSpPr>
          <p:nvPr>
            <p:ph type="ftr" sz="quarter" idx="11"/>
          </p:nvPr>
        </p:nvSpPr>
        <p:spPr/>
        <p:txBody>
          <a:bodyPr/>
          <a:lstStyle>
            <a:lvl1pPr>
              <a:defRPr kumimoji="1"/>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kumimoji="1"/>
            </a:lvl1pPr>
          </a:lstStyle>
          <a:p>
            <a:pPr>
              <a:defRPr/>
            </a:pPr>
            <a:fld id="{EB9DA174-060F-43DA-890A-72A41F4DBF73}" type="slidenum">
              <a:rPr lang="en-US" altLang="ja-JP"/>
              <a:pPr>
                <a:defRPr/>
              </a:pPr>
              <a:t>‹#›</a:t>
            </a:fld>
            <a:endParaRPr lang="en-US" altLang="ja-JP"/>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kumimoji="1"/>
            </a:lvl1pPr>
          </a:lstStyle>
          <a:p>
            <a:pPr>
              <a:defRPr/>
            </a:pPr>
            <a:endParaRPr lang="en-US" altLang="ja-JP"/>
          </a:p>
        </p:txBody>
      </p:sp>
      <p:sp>
        <p:nvSpPr>
          <p:cNvPr id="3" name="Rectangle 5"/>
          <p:cNvSpPr>
            <a:spLocks noGrp="1" noChangeArrowheads="1"/>
          </p:cNvSpPr>
          <p:nvPr>
            <p:ph type="ftr" sz="quarter" idx="11"/>
          </p:nvPr>
        </p:nvSpPr>
        <p:spPr/>
        <p:txBody>
          <a:bodyPr/>
          <a:lstStyle>
            <a:lvl1pPr>
              <a:defRPr kumimoji="1"/>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kumimoji="1"/>
            </a:lvl1pPr>
          </a:lstStyle>
          <a:p>
            <a:pPr>
              <a:defRPr/>
            </a:pPr>
            <a:fld id="{BB90F397-F57F-440C-B946-158C43638758}" type="slidenum">
              <a:rPr lang="en-US" altLang="ja-JP"/>
              <a:pPr>
                <a:defRPr/>
              </a:pPr>
              <a:t>‹#›</a:t>
            </a:fld>
            <a:endParaRPr lang="en-US" altLang="ja-JP"/>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defRPr kumimoji="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kumimoji="1"/>
            </a:lvl1pPr>
          </a:lstStyle>
          <a:p>
            <a:pPr>
              <a:defRPr/>
            </a:pPr>
            <a:fld id="{B04EE89D-9305-4CC5-8A2A-5F640C6FB7CC}" type="slidenum">
              <a:rPr lang="en-US" altLang="ja-JP"/>
              <a:pPr>
                <a:defRPr/>
              </a:pPr>
              <a:t>‹#›</a:t>
            </a:fld>
            <a:endParaRPr lang="en-US" altLang="ja-JP"/>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defRPr kumimoji="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kumimoji="1"/>
            </a:lvl1pPr>
          </a:lstStyle>
          <a:p>
            <a:pPr>
              <a:defRPr/>
            </a:pPr>
            <a:fld id="{1B76B1A1-962A-420C-A02C-B0086786C3DC}" type="slidenum">
              <a:rPr lang="en-US" altLang="ja-JP"/>
              <a:pPr>
                <a:defRPr/>
              </a:pPr>
              <a:t>‹#›</a:t>
            </a:fld>
            <a:endParaRPr lang="en-US" altLang="ja-JP"/>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kumimoji="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kumimoji="1"/>
            </a:lvl1pPr>
          </a:lstStyle>
          <a:p>
            <a:pPr>
              <a:defRPr/>
            </a:pPr>
            <a:fld id="{CE033BF4-C28B-416C-AE47-FD393E54DE3A}" type="slidenum">
              <a:rPr lang="en-US" altLang="ja-JP"/>
              <a:pPr>
                <a:defRPr/>
              </a:pPr>
              <a:t>‹#›</a:t>
            </a:fld>
            <a:endParaRPr lang="en-US" altLang="ja-JP"/>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07188" y="228600"/>
            <a:ext cx="2135187" cy="587057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01625" y="228600"/>
            <a:ext cx="6253163" cy="58705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kumimoji="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kumimoji="1"/>
            </a:lvl1pPr>
          </a:lstStyle>
          <a:p>
            <a:pPr>
              <a:defRPr/>
            </a:pPr>
            <a:fld id="{02216713-31A7-49F5-8F70-680CA5FF8F86}" type="slidenum">
              <a:rPr lang="en-US" altLang="ja-JP"/>
              <a:pPr>
                <a:defRPr/>
              </a:pPr>
              <a:t>‹#›</a:t>
            </a:fld>
            <a:endParaRPr lang="en-US" altLang="ja-JP"/>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ver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301625" y="228600"/>
            <a:ext cx="8510588" cy="1325563"/>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01625" y="1676400"/>
            <a:ext cx="8540750" cy="21351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301625" y="3963988"/>
            <a:ext cx="8540750" cy="21351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kumimoji="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kumimoji="1"/>
            </a:lvl1pPr>
          </a:lstStyle>
          <a:p>
            <a:pPr>
              <a:defRPr/>
            </a:pPr>
            <a:fld id="{BD34B327-2A03-4009-8C2A-183671CB5C9B}" type="slidenum">
              <a:rPr lang="en-US" altLang="ja-JP"/>
              <a:pPr>
                <a:defRPr/>
              </a:pPr>
              <a:t>‹#›</a:t>
            </a:fld>
            <a:endParaRPr lang="en-US" altLang="ja-JP"/>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660482" name="Group 2"/>
          <p:cNvGrpSpPr>
            <a:grpSpLocks/>
          </p:cNvGrpSpPr>
          <p:nvPr/>
        </p:nvGrpSpPr>
        <p:grpSpPr bwMode="auto">
          <a:xfrm>
            <a:off x="0" y="0"/>
            <a:ext cx="9140825" cy="6850063"/>
            <a:chOff x="0" y="0"/>
            <a:chExt cx="5758" cy="4315"/>
          </a:xfrm>
        </p:grpSpPr>
        <p:grpSp>
          <p:nvGrpSpPr>
            <p:cNvPr id="660483" name="Group 3"/>
            <p:cNvGrpSpPr>
              <a:grpSpLocks/>
            </p:cNvGrpSpPr>
            <p:nvPr userDrawn="1"/>
          </p:nvGrpSpPr>
          <p:grpSpPr bwMode="auto">
            <a:xfrm>
              <a:off x="1728" y="2230"/>
              <a:ext cx="4027" cy="2085"/>
              <a:chOff x="1728" y="2230"/>
              <a:chExt cx="4027" cy="2085"/>
            </a:xfrm>
          </p:grpSpPr>
          <p:sp>
            <p:nvSpPr>
              <p:cNvPr id="660484"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ea typeface="ＭＳ Ｐゴシック" charset="-128"/>
                </a:endParaRPr>
              </a:p>
            </p:txBody>
          </p:sp>
          <p:sp>
            <p:nvSpPr>
              <p:cNvPr id="660485"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ea typeface="ＭＳ Ｐゴシック" charset="-128"/>
                </a:endParaRPr>
              </a:p>
            </p:txBody>
          </p:sp>
          <p:sp>
            <p:nvSpPr>
              <p:cNvPr id="660486"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ea typeface="ＭＳ Ｐゴシック" charset="-128"/>
                </a:endParaRPr>
              </a:p>
            </p:txBody>
          </p:sp>
          <p:sp>
            <p:nvSpPr>
              <p:cNvPr id="660487"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ea typeface="ＭＳ Ｐゴシック" charset="-128"/>
                </a:endParaRPr>
              </a:p>
            </p:txBody>
          </p:sp>
          <p:sp>
            <p:nvSpPr>
              <p:cNvPr id="660488"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ea typeface="ＭＳ Ｐゴシック" charset="-128"/>
                </a:endParaRPr>
              </a:p>
            </p:txBody>
          </p:sp>
        </p:grpSp>
        <p:sp>
          <p:nvSpPr>
            <p:cNvPr id="660489"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ea typeface="ＭＳ Ｐゴシック" charset="-128"/>
              </a:endParaRPr>
            </a:p>
          </p:txBody>
        </p:sp>
        <p:sp>
          <p:nvSpPr>
            <p:cNvPr id="660490"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ea typeface="ＭＳ Ｐゴシック" charset="-128"/>
              </a:endParaRPr>
            </a:p>
          </p:txBody>
        </p:sp>
      </p:grpSp>
      <p:sp>
        <p:nvSpPr>
          <p:cNvPr id="66049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ja-JP" altLang="en-US" noProof="0" smtClean="0"/>
              <a:t>マスタ タイトルの書式設定</a:t>
            </a:r>
          </a:p>
        </p:txBody>
      </p:sp>
      <p:sp>
        <p:nvSpPr>
          <p:cNvPr id="6604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ja-JP" altLang="en-US" noProof="0" smtClean="0"/>
              <a:t>マスタ サブタイトルの書式設定</a:t>
            </a:r>
          </a:p>
        </p:txBody>
      </p:sp>
      <p:sp>
        <p:nvSpPr>
          <p:cNvPr id="660493" name="Rectangle 13"/>
          <p:cNvSpPr>
            <a:spLocks noGrp="1" noChangeArrowheads="1"/>
          </p:cNvSpPr>
          <p:nvPr>
            <p:ph type="dt" sz="quarter" idx="2"/>
          </p:nvPr>
        </p:nvSpPr>
        <p:spPr>
          <a:xfrm>
            <a:off x="457200" y="6248400"/>
            <a:ext cx="2133600" cy="476250"/>
          </a:xfrm>
        </p:spPr>
        <p:txBody>
          <a:bodyPr/>
          <a:lstStyle>
            <a:lvl1pPr>
              <a:defRPr/>
            </a:lvl1pPr>
          </a:lstStyle>
          <a:p>
            <a:endParaRPr lang="en-US" altLang="ja-JP">
              <a:solidFill>
                <a:srgbClr val="FFFFFF"/>
              </a:solidFill>
            </a:endParaRPr>
          </a:p>
        </p:txBody>
      </p:sp>
      <p:sp>
        <p:nvSpPr>
          <p:cNvPr id="660494" name="Rectangle 14"/>
          <p:cNvSpPr>
            <a:spLocks noGrp="1" noChangeArrowheads="1"/>
          </p:cNvSpPr>
          <p:nvPr>
            <p:ph type="ftr" sz="quarter" idx="3"/>
          </p:nvPr>
        </p:nvSpPr>
        <p:spPr>
          <a:xfrm>
            <a:off x="3124200" y="6251575"/>
            <a:ext cx="2895600" cy="476250"/>
          </a:xfrm>
        </p:spPr>
        <p:txBody>
          <a:bodyPr/>
          <a:lstStyle>
            <a:lvl1pPr>
              <a:defRPr/>
            </a:lvl1pPr>
          </a:lstStyle>
          <a:p>
            <a:endParaRPr lang="en-US" altLang="ja-JP">
              <a:solidFill>
                <a:srgbClr val="FFFFFF"/>
              </a:solidFill>
            </a:endParaRPr>
          </a:p>
        </p:txBody>
      </p:sp>
      <p:sp>
        <p:nvSpPr>
          <p:cNvPr id="660495" name="Rectangle 15"/>
          <p:cNvSpPr>
            <a:spLocks noGrp="1" noChangeArrowheads="1"/>
          </p:cNvSpPr>
          <p:nvPr>
            <p:ph type="sldNum" sz="quarter" idx="4"/>
          </p:nvPr>
        </p:nvSpPr>
        <p:spPr>
          <a:xfrm>
            <a:off x="6553200" y="6254750"/>
            <a:ext cx="2133600" cy="476250"/>
          </a:xfrm>
        </p:spPr>
        <p:txBody>
          <a:bodyPr/>
          <a:lstStyle>
            <a:lvl1pPr>
              <a:defRPr/>
            </a:lvl1pPr>
          </a:lstStyle>
          <a:p>
            <a:fld id="{17F0B5D6-63D9-48D5-9BB5-883496427764}"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162892914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スライド番号プレースホルダー 4"/>
          <p:cNvSpPr>
            <a:spLocks noGrp="1"/>
          </p:cNvSpPr>
          <p:nvPr>
            <p:ph type="sldNum" sz="quarter" idx="11"/>
          </p:nvPr>
        </p:nvSpPr>
        <p:spPr/>
        <p:txBody>
          <a:bodyPr/>
          <a:lstStyle>
            <a:lvl1pPr>
              <a:defRPr/>
            </a:lvl1pPr>
          </a:lstStyle>
          <a:p>
            <a:fld id="{9DB7662E-F154-4CBD-825E-EFD43EAFF53A}" type="slidenum">
              <a:rPr lang="en-US" altLang="ja-JP">
                <a:solidFill>
                  <a:srgbClr val="FFFFFF"/>
                </a:solidFill>
              </a:rPr>
              <a:pPr/>
              <a:t>‹#›</a:t>
            </a:fld>
            <a:endParaRPr lang="en-US" altLang="ja-JP">
              <a:solidFill>
                <a:srgbClr val="FFFFFF"/>
              </a:solidFill>
            </a:endParaRPr>
          </a:p>
        </p:txBody>
      </p:sp>
      <p:sp>
        <p:nvSpPr>
          <p:cNvPr id="6" name="フッター プレースホルダー 5"/>
          <p:cNvSpPr>
            <a:spLocks noGrp="1"/>
          </p:cNvSpPr>
          <p:nvPr>
            <p:ph type="ftr" sz="quarter" idx="12"/>
          </p:nvPr>
        </p:nvSpPr>
        <p:spPr/>
        <p:txBody>
          <a:bodyPr/>
          <a:lstStyle>
            <a:lvl1pPr>
              <a:defRPr/>
            </a:lvl1pPr>
          </a:lstStyle>
          <a:p>
            <a:endParaRPr lang="en-US" altLang="ja-JP">
              <a:solidFill>
                <a:srgbClr val="FFFFFF"/>
              </a:solidFill>
            </a:endParaRPr>
          </a:p>
        </p:txBody>
      </p:sp>
    </p:spTree>
    <p:extLst>
      <p:ext uri="{BB962C8B-B14F-4D97-AF65-F5344CB8AC3E}">
        <p14:creationId xmlns:p14="http://schemas.microsoft.com/office/powerpoint/2010/main" val="14257660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スライド番号プレースホルダー 4"/>
          <p:cNvSpPr>
            <a:spLocks noGrp="1"/>
          </p:cNvSpPr>
          <p:nvPr>
            <p:ph type="sldNum" sz="quarter" idx="11"/>
          </p:nvPr>
        </p:nvSpPr>
        <p:spPr/>
        <p:txBody>
          <a:bodyPr/>
          <a:lstStyle>
            <a:lvl1pPr>
              <a:defRPr/>
            </a:lvl1pPr>
          </a:lstStyle>
          <a:p>
            <a:fld id="{E7E8C2D8-40D0-48C0-9276-9C946CB85441}" type="slidenum">
              <a:rPr lang="en-US" altLang="ja-JP">
                <a:solidFill>
                  <a:srgbClr val="FFFFFF"/>
                </a:solidFill>
              </a:rPr>
              <a:pPr/>
              <a:t>‹#›</a:t>
            </a:fld>
            <a:endParaRPr lang="en-US" altLang="ja-JP">
              <a:solidFill>
                <a:srgbClr val="FFFFFF"/>
              </a:solidFill>
            </a:endParaRPr>
          </a:p>
        </p:txBody>
      </p:sp>
      <p:sp>
        <p:nvSpPr>
          <p:cNvPr id="6" name="フッター プレースホルダー 5"/>
          <p:cNvSpPr>
            <a:spLocks noGrp="1"/>
          </p:cNvSpPr>
          <p:nvPr>
            <p:ph type="ftr" sz="quarter" idx="12"/>
          </p:nvPr>
        </p:nvSpPr>
        <p:spPr/>
        <p:txBody>
          <a:bodyPr/>
          <a:lstStyle>
            <a:lvl1pPr>
              <a:defRPr/>
            </a:lvl1pPr>
          </a:lstStyle>
          <a:p>
            <a:endParaRPr lang="en-US" altLang="ja-JP">
              <a:solidFill>
                <a:srgbClr val="FFFFFF"/>
              </a:solidFill>
            </a:endParaRPr>
          </a:p>
        </p:txBody>
      </p:sp>
    </p:spTree>
    <p:extLst>
      <p:ext uri="{BB962C8B-B14F-4D97-AF65-F5344CB8AC3E}">
        <p14:creationId xmlns:p14="http://schemas.microsoft.com/office/powerpoint/2010/main" val="831008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5DCDAAB3-89ED-4110-8BEB-C8FA6AF8E73D}"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スライド番号プレースホルダー 5"/>
          <p:cNvSpPr>
            <a:spLocks noGrp="1"/>
          </p:cNvSpPr>
          <p:nvPr>
            <p:ph type="sldNum" sz="quarter" idx="11"/>
          </p:nvPr>
        </p:nvSpPr>
        <p:spPr/>
        <p:txBody>
          <a:bodyPr/>
          <a:lstStyle>
            <a:lvl1pPr>
              <a:defRPr/>
            </a:lvl1pPr>
          </a:lstStyle>
          <a:p>
            <a:fld id="{BEB66357-91F5-4B5D-9A27-B6CCD12C2B35}" type="slidenum">
              <a:rPr lang="en-US" altLang="ja-JP">
                <a:solidFill>
                  <a:srgbClr val="FFFFFF"/>
                </a:solidFill>
              </a:rPr>
              <a:pPr/>
              <a:t>‹#›</a:t>
            </a:fld>
            <a:endParaRPr lang="en-US" altLang="ja-JP">
              <a:solidFill>
                <a:srgbClr val="FFFFFF"/>
              </a:solidFill>
            </a:endParaRPr>
          </a:p>
        </p:txBody>
      </p:sp>
      <p:sp>
        <p:nvSpPr>
          <p:cNvPr id="7" name="フッター プレースホルダー 6"/>
          <p:cNvSpPr>
            <a:spLocks noGrp="1"/>
          </p:cNvSpPr>
          <p:nvPr>
            <p:ph type="ftr" sz="quarter" idx="12"/>
          </p:nvPr>
        </p:nvSpPr>
        <p:spPr/>
        <p:txBody>
          <a:bodyPr/>
          <a:lstStyle>
            <a:lvl1pPr>
              <a:defRPr/>
            </a:lvl1pPr>
          </a:lstStyle>
          <a:p>
            <a:endParaRPr lang="en-US" altLang="ja-JP">
              <a:solidFill>
                <a:srgbClr val="FFFFFF"/>
              </a:solidFill>
            </a:endParaRPr>
          </a:p>
        </p:txBody>
      </p:sp>
    </p:spTree>
    <p:extLst>
      <p:ext uri="{BB962C8B-B14F-4D97-AF65-F5344CB8AC3E}">
        <p14:creationId xmlns:p14="http://schemas.microsoft.com/office/powerpoint/2010/main" val="66460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FFFFFF"/>
              </a:solidFill>
            </a:endParaRPr>
          </a:p>
        </p:txBody>
      </p:sp>
      <p:sp>
        <p:nvSpPr>
          <p:cNvPr id="8" name="スライド番号プレースホルダー 7"/>
          <p:cNvSpPr>
            <a:spLocks noGrp="1"/>
          </p:cNvSpPr>
          <p:nvPr>
            <p:ph type="sldNum" sz="quarter" idx="11"/>
          </p:nvPr>
        </p:nvSpPr>
        <p:spPr/>
        <p:txBody>
          <a:bodyPr/>
          <a:lstStyle>
            <a:lvl1pPr>
              <a:defRPr/>
            </a:lvl1pPr>
          </a:lstStyle>
          <a:p>
            <a:fld id="{32B89336-4298-47B4-BE8F-D35F6646205F}" type="slidenum">
              <a:rPr lang="en-US" altLang="ja-JP">
                <a:solidFill>
                  <a:srgbClr val="FFFFFF"/>
                </a:solidFill>
              </a:rPr>
              <a:pPr/>
              <a:t>‹#›</a:t>
            </a:fld>
            <a:endParaRPr lang="en-US" altLang="ja-JP">
              <a:solidFill>
                <a:srgbClr val="FFFFFF"/>
              </a:solidFill>
            </a:endParaRPr>
          </a:p>
        </p:txBody>
      </p:sp>
      <p:sp>
        <p:nvSpPr>
          <p:cNvPr id="9" name="フッター プレースホルダー 8"/>
          <p:cNvSpPr>
            <a:spLocks noGrp="1"/>
          </p:cNvSpPr>
          <p:nvPr>
            <p:ph type="ftr" sz="quarter" idx="12"/>
          </p:nvPr>
        </p:nvSpPr>
        <p:spPr/>
        <p:txBody>
          <a:bodyPr/>
          <a:lstStyle>
            <a:lvl1pPr>
              <a:defRPr/>
            </a:lvl1pPr>
          </a:lstStyle>
          <a:p>
            <a:endParaRPr lang="en-US" altLang="ja-JP">
              <a:solidFill>
                <a:srgbClr val="FFFFFF"/>
              </a:solidFill>
            </a:endParaRPr>
          </a:p>
        </p:txBody>
      </p:sp>
    </p:spTree>
    <p:extLst>
      <p:ext uri="{BB962C8B-B14F-4D97-AF65-F5344CB8AC3E}">
        <p14:creationId xmlns:p14="http://schemas.microsoft.com/office/powerpoint/2010/main" val="39207269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FFFFFF"/>
              </a:solidFill>
            </a:endParaRPr>
          </a:p>
        </p:txBody>
      </p:sp>
      <p:sp>
        <p:nvSpPr>
          <p:cNvPr id="4" name="スライド番号プレースホルダー 3"/>
          <p:cNvSpPr>
            <a:spLocks noGrp="1"/>
          </p:cNvSpPr>
          <p:nvPr>
            <p:ph type="sldNum" sz="quarter" idx="11"/>
          </p:nvPr>
        </p:nvSpPr>
        <p:spPr/>
        <p:txBody>
          <a:bodyPr/>
          <a:lstStyle>
            <a:lvl1pPr>
              <a:defRPr/>
            </a:lvl1pPr>
          </a:lstStyle>
          <a:p>
            <a:fld id="{DADB28F9-953E-4B58-B98B-78F424117C02}" type="slidenum">
              <a:rPr lang="en-US" altLang="ja-JP">
                <a:solidFill>
                  <a:srgbClr val="FFFFFF"/>
                </a:solidFill>
              </a:rPr>
              <a:pPr/>
              <a:t>‹#›</a:t>
            </a:fld>
            <a:endParaRPr lang="en-US" altLang="ja-JP">
              <a:solidFill>
                <a:srgbClr val="FFFFFF"/>
              </a:solidFill>
            </a:endParaRPr>
          </a:p>
        </p:txBody>
      </p:sp>
      <p:sp>
        <p:nvSpPr>
          <p:cNvPr id="5" name="フッター プレースホルダー 4"/>
          <p:cNvSpPr>
            <a:spLocks noGrp="1"/>
          </p:cNvSpPr>
          <p:nvPr>
            <p:ph type="ftr" sz="quarter" idx="12"/>
          </p:nvPr>
        </p:nvSpPr>
        <p:spPr/>
        <p:txBody>
          <a:bodyPr/>
          <a:lstStyle>
            <a:lvl1pPr>
              <a:defRPr/>
            </a:lvl1pPr>
          </a:lstStyle>
          <a:p>
            <a:endParaRPr lang="en-US" altLang="ja-JP">
              <a:solidFill>
                <a:srgbClr val="FFFFFF"/>
              </a:solidFill>
            </a:endParaRPr>
          </a:p>
        </p:txBody>
      </p:sp>
    </p:spTree>
    <p:extLst>
      <p:ext uri="{BB962C8B-B14F-4D97-AF65-F5344CB8AC3E}">
        <p14:creationId xmlns:p14="http://schemas.microsoft.com/office/powerpoint/2010/main" val="29946581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FFFFFF"/>
              </a:solidFill>
            </a:endParaRPr>
          </a:p>
        </p:txBody>
      </p:sp>
      <p:sp>
        <p:nvSpPr>
          <p:cNvPr id="3" name="スライド番号プレースホルダー 2"/>
          <p:cNvSpPr>
            <a:spLocks noGrp="1"/>
          </p:cNvSpPr>
          <p:nvPr>
            <p:ph type="sldNum" sz="quarter" idx="11"/>
          </p:nvPr>
        </p:nvSpPr>
        <p:spPr/>
        <p:txBody>
          <a:bodyPr/>
          <a:lstStyle>
            <a:lvl1pPr>
              <a:defRPr/>
            </a:lvl1pPr>
          </a:lstStyle>
          <a:p>
            <a:fld id="{13F9E63D-DB17-4D3B-AC6A-59B3F3DA2C41}" type="slidenum">
              <a:rPr lang="en-US" altLang="ja-JP">
                <a:solidFill>
                  <a:srgbClr val="FFFFFF"/>
                </a:solidFill>
              </a:rPr>
              <a:pPr/>
              <a:t>‹#›</a:t>
            </a:fld>
            <a:endParaRPr lang="en-US" altLang="ja-JP">
              <a:solidFill>
                <a:srgbClr val="FFFFFF"/>
              </a:solidFill>
            </a:endParaRPr>
          </a:p>
        </p:txBody>
      </p:sp>
      <p:sp>
        <p:nvSpPr>
          <p:cNvPr id="4" name="フッター プレースホルダー 3"/>
          <p:cNvSpPr>
            <a:spLocks noGrp="1"/>
          </p:cNvSpPr>
          <p:nvPr>
            <p:ph type="ftr" sz="quarter" idx="12"/>
          </p:nvPr>
        </p:nvSpPr>
        <p:spPr/>
        <p:txBody>
          <a:bodyPr/>
          <a:lstStyle>
            <a:lvl1pPr>
              <a:defRPr/>
            </a:lvl1pPr>
          </a:lstStyle>
          <a:p>
            <a:endParaRPr lang="en-US" altLang="ja-JP">
              <a:solidFill>
                <a:srgbClr val="FFFFFF"/>
              </a:solidFill>
            </a:endParaRPr>
          </a:p>
        </p:txBody>
      </p:sp>
    </p:spTree>
    <p:extLst>
      <p:ext uri="{BB962C8B-B14F-4D97-AF65-F5344CB8AC3E}">
        <p14:creationId xmlns:p14="http://schemas.microsoft.com/office/powerpoint/2010/main" val="37389469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スライド番号プレースホルダー 5"/>
          <p:cNvSpPr>
            <a:spLocks noGrp="1"/>
          </p:cNvSpPr>
          <p:nvPr>
            <p:ph type="sldNum" sz="quarter" idx="11"/>
          </p:nvPr>
        </p:nvSpPr>
        <p:spPr/>
        <p:txBody>
          <a:bodyPr/>
          <a:lstStyle>
            <a:lvl1pPr>
              <a:defRPr/>
            </a:lvl1pPr>
          </a:lstStyle>
          <a:p>
            <a:fld id="{25154300-60DC-4AFF-9923-DFCD04FCD67B}" type="slidenum">
              <a:rPr lang="en-US" altLang="ja-JP">
                <a:solidFill>
                  <a:srgbClr val="FFFFFF"/>
                </a:solidFill>
              </a:rPr>
              <a:pPr/>
              <a:t>‹#›</a:t>
            </a:fld>
            <a:endParaRPr lang="en-US" altLang="ja-JP">
              <a:solidFill>
                <a:srgbClr val="FFFFFF"/>
              </a:solidFill>
            </a:endParaRPr>
          </a:p>
        </p:txBody>
      </p:sp>
      <p:sp>
        <p:nvSpPr>
          <p:cNvPr id="7" name="フッター プレースホルダー 6"/>
          <p:cNvSpPr>
            <a:spLocks noGrp="1"/>
          </p:cNvSpPr>
          <p:nvPr>
            <p:ph type="ftr" sz="quarter" idx="12"/>
          </p:nvPr>
        </p:nvSpPr>
        <p:spPr/>
        <p:txBody>
          <a:bodyPr/>
          <a:lstStyle>
            <a:lvl1pPr>
              <a:defRPr/>
            </a:lvl1pPr>
          </a:lstStyle>
          <a:p>
            <a:endParaRPr lang="en-US" altLang="ja-JP">
              <a:solidFill>
                <a:srgbClr val="FFFFFF"/>
              </a:solidFill>
            </a:endParaRPr>
          </a:p>
        </p:txBody>
      </p:sp>
    </p:spTree>
    <p:extLst>
      <p:ext uri="{BB962C8B-B14F-4D97-AF65-F5344CB8AC3E}">
        <p14:creationId xmlns:p14="http://schemas.microsoft.com/office/powerpoint/2010/main" val="20351587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スライド番号プレースホルダー 5"/>
          <p:cNvSpPr>
            <a:spLocks noGrp="1"/>
          </p:cNvSpPr>
          <p:nvPr>
            <p:ph type="sldNum" sz="quarter" idx="11"/>
          </p:nvPr>
        </p:nvSpPr>
        <p:spPr/>
        <p:txBody>
          <a:bodyPr/>
          <a:lstStyle>
            <a:lvl1pPr>
              <a:defRPr/>
            </a:lvl1pPr>
          </a:lstStyle>
          <a:p>
            <a:fld id="{912CAFA5-4170-4310-A8E3-A330EEB707E7}" type="slidenum">
              <a:rPr lang="en-US" altLang="ja-JP">
                <a:solidFill>
                  <a:srgbClr val="FFFFFF"/>
                </a:solidFill>
              </a:rPr>
              <a:pPr/>
              <a:t>‹#›</a:t>
            </a:fld>
            <a:endParaRPr lang="en-US" altLang="ja-JP">
              <a:solidFill>
                <a:srgbClr val="FFFFFF"/>
              </a:solidFill>
            </a:endParaRPr>
          </a:p>
        </p:txBody>
      </p:sp>
      <p:sp>
        <p:nvSpPr>
          <p:cNvPr id="7" name="フッター プレースホルダー 6"/>
          <p:cNvSpPr>
            <a:spLocks noGrp="1"/>
          </p:cNvSpPr>
          <p:nvPr>
            <p:ph type="ftr" sz="quarter" idx="12"/>
          </p:nvPr>
        </p:nvSpPr>
        <p:spPr/>
        <p:txBody>
          <a:bodyPr/>
          <a:lstStyle>
            <a:lvl1pPr>
              <a:defRPr/>
            </a:lvl1pPr>
          </a:lstStyle>
          <a:p>
            <a:endParaRPr lang="en-US" altLang="ja-JP">
              <a:solidFill>
                <a:srgbClr val="FFFFFF"/>
              </a:solidFill>
            </a:endParaRPr>
          </a:p>
        </p:txBody>
      </p:sp>
    </p:spTree>
    <p:extLst>
      <p:ext uri="{BB962C8B-B14F-4D97-AF65-F5344CB8AC3E}">
        <p14:creationId xmlns:p14="http://schemas.microsoft.com/office/powerpoint/2010/main" val="32292086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スライド番号プレースホルダー 4"/>
          <p:cNvSpPr>
            <a:spLocks noGrp="1"/>
          </p:cNvSpPr>
          <p:nvPr>
            <p:ph type="sldNum" sz="quarter" idx="11"/>
          </p:nvPr>
        </p:nvSpPr>
        <p:spPr/>
        <p:txBody>
          <a:bodyPr/>
          <a:lstStyle>
            <a:lvl1pPr>
              <a:defRPr/>
            </a:lvl1pPr>
          </a:lstStyle>
          <a:p>
            <a:fld id="{55AA3723-146A-4EC6-81B1-E392C49251E1}" type="slidenum">
              <a:rPr lang="en-US" altLang="ja-JP">
                <a:solidFill>
                  <a:srgbClr val="FFFFFF"/>
                </a:solidFill>
              </a:rPr>
              <a:pPr/>
              <a:t>‹#›</a:t>
            </a:fld>
            <a:endParaRPr lang="en-US" altLang="ja-JP">
              <a:solidFill>
                <a:srgbClr val="FFFFFF"/>
              </a:solidFill>
            </a:endParaRPr>
          </a:p>
        </p:txBody>
      </p:sp>
      <p:sp>
        <p:nvSpPr>
          <p:cNvPr id="6" name="フッター プレースホルダー 5"/>
          <p:cNvSpPr>
            <a:spLocks noGrp="1"/>
          </p:cNvSpPr>
          <p:nvPr>
            <p:ph type="ftr" sz="quarter" idx="12"/>
          </p:nvPr>
        </p:nvSpPr>
        <p:spPr/>
        <p:txBody>
          <a:bodyPr/>
          <a:lstStyle>
            <a:lvl1pPr>
              <a:defRPr/>
            </a:lvl1pPr>
          </a:lstStyle>
          <a:p>
            <a:endParaRPr lang="en-US" altLang="ja-JP">
              <a:solidFill>
                <a:srgbClr val="FFFFFF"/>
              </a:solidFill>
            </a:endParaRPr>
          </a:p>
        </p:txBody>
      </p:sp>
    </p:spTree>
    <p:extLst>
      <p:ext uri="{BB962C8B-B14F-4D97-AF65-F5344CB8AC3E}">
        <p14:creationId xmlns:p14="http://schemas.microsoft.com/office/powerpoint/2010/main" val="29772005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スライド番号プレースホルダー 4"/>
          <p:cNvSpPr>
            <a:spLocks noGrp="1"/>
          </p:cNvSpPr>
          <p:nvPr>
            <p:ph type="sldNum" sz="quarter" idx="11"/>
          </p:nvPr>
        </p:nvSpPr>
        <p:spPr/>
        <p:txBody>
          <a:bodyPr/>
          <a:lstStyle>
            <a:lvl1pPr>
              <a:defRPr/>
            </a:lvl1pPr>
          </a:lstStyle>
          <a:p>
            <a:fld id="{81131BA7-BEF6-440B-A1BE-84215E8ADCB8}" type="slidenum">
              <a:rPr lang="en-US" altLang="ja-JP">
                <a:solidFill>
                  <a:srgbClr val="FFFFFF"/>
                </a:solidFill>
              </a:rPr>
              <a:pPr/>
              <a:t>‹#›</a:t>
            </a:fld>
            <a:endParaRPr lang="en-US" altLang="ja-JP">
              <a:solidFill>
                <a:srgbClr val="FFFFFF"/>
              </a:solidFill>
            </a:endParaRPr>
          </a:p>
        </p:txBody>
      </p:sp>
      <p:sp>
        <p:nvSpPr>
          <p:cNvPr id="6" name="フッター プレースホルダー 5"/>
          <p:cNvSpPr>
            <a:spLocks noGrp="1"/>
          </p:cNvSpPr>
          <p:nvPr>
            <p:ph type="ftr" sz="quarter" idx="12"/>
          </p:nvPr>
        </p:nvSpPr>
        <p:spPr/>
        <p:txBody>
          <a:bodyPr/>
          <a:lstStyle>
            <a:lvl1pPr>
              <a:defRPr/>
            </a:lvl1pPr>
          </a:lstStyle>
          <a:p>
            <a:endParaRPr lang="en-US" altLang="ja-JP">
              <a:solidFill>
                <a:srgbClr val="FFFFFF"/>
              </a:solidFill>
            </a:endParaRPr>
          </a:p>
        </p:txBody>
      </p:sp>
    </p:spTree>
    <p:extLst>
      <p:ext uri="{BB962C8B-B14F-4D97-AF65-F5344CB8AC3E}">
        <p14:creationId xmlns:p14="http://schemas.microsoft.com/office/powerpoint/2010/main" val="41833148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ver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8229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3938588"/>
            <a:ext cx="8229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a:xfrm>
            <a:off x="457200" y="6251575"/>
            <a:ext cx="2133600" cy="476250"/>
          </a:xfrm>
        </p:spPr>
        <p:txBody>
          <a:bodyPr/>
          <a:lstStyle>
            <a:lvl1pPr>
              <a:defRPr/>
            </a:lvl1pPr>
          </a:lstStyle>
          <a:p>
            <a:endParaRPr lang="en-US" altLang="ja-JP">
              <a:solidFill>
                <a:srgbClr val="FFFFFF"/>
              </a:solidFill>
            </a:endParaRPr>
          </a:p>
        </p:txBody>
      </p:sp>
      <p:sp>
        <p:nvSpPr>
          <p:cNvPr id="6" name="スライド番号プレースホルダー 5"/>
          <p:cNvSpPr>
            <a:spLocks noGrp="1"/>
          </p:cNvSpPr>
          <p:nvPr>
            <p:ph type="sldNum" sz="quarter" idx="11"/>
          </p:nvPr>
        </p:nvSpPr>
        <p:spPr>
          <a:xfrm>
            <a:off x="6553200" y="6248400"/>
            <a:ext cx="2133600" cy="476250"/>
          </a:xfrm>
        </p:spPr>
        <p:txBody>
          <a:bodyPr/>
          <a:lstStyle>
            <a:lvl1pPr>
              <a:defRPr/>
            </a:lvl1pPr>
          </a:lstStyle>
          <a:p>
            <a:fld id="{E54A55A8-9C10-4C65-AEF6-90652E390F1A}" type="slidenum">
              <a:rPr lang="en-US" altLang="ja-JP">
                <a:solidFill>
                  <a:srgbClr val="FFFFFF"/>
                </a:solidFill>
              </a:rPr>
              <a:pPr/>
              <a:t>‹#›</a:t>
            </a:fld>
            <a:endParaRPr lang="en-US" altLang="ja-JP">
              <a:solidFill>
                <a:srgbClr val="FFFFFF"/>
              </a:solidFill>
            </a:endParaRPr>
          </a:p>
        </p:txBody>
      </p:sp>
      <p:sp>
        <p:nvSpPr>
          <p:cNvPr id="7" name="フッター プレースホルダー 6"/>
          <p:cNvSpPr>
            <a:spLocks noGrp="1"/>
          </p:cNvSpPr>
          <p:nvPr>
            <p:ph type="ftr" sz="quarter" idx="12"/>
          </p:nvPr>
        </p:nvSpPr>
        <p:spPr>
          <a:xfrm>
            <a:off x="3124200" y="6248400"/>
            <a:ext cx="2895600" cy="476250"/>
          </a:xfrm>
        </p:spPr>
        <p:txBody>
          <a:bodyPr/>
          <a:lstStyle>
            <a:lvl1pPr>
              <a:defRPr/>
            </a:lvl1pPr>
          </a:lstStyle>
          <a:p>
            <a:endParaRPr lang="en-US" altLang="ja-JP">
              <a:solidFill>
                <a:srgbClr val="FFFFFF"/>
              </a:solidFill>
            </a:endParaRPr>
          </a:p>
        </p:txBody>
      </p:sp>
    </p:spTree>
    <p:extLst>
      <p:ext uri="{BB962C8B-B14F-4D97-AF65-F5344CB8AC3E}">
        <p14:creationId xmlns:p14="http://schemas.microsoft.com/office/powerpoint/2010/main" val="39961434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グラフ プレースホルダー 2"/>
          <p:cNvSpPr>
            <a:spLocks noGrp="1"/>
          </p:cNvSpPr>
          <p:nvPr>
            <p:ph type="chart" idx="1"/>
          </p:nvPr>
        </p:nvSpPr>
        <p:spPr>
          <a:xfrm>
            <a:off x="457200" y="1600200"/>
            <a:ext cx="8229600" cy="4525963"/>
          </a:xfrm>
        </p:spPr>
        <p:txBody>
          <a:bodyPr/>
          <a:lstStyle/>
          <a:p>
            <a:endParaRPr lang="ja-JP" altLang="en-US"/>
          </a:p>
        </p:txBody>
      </p:sp>
      <p:sp>
        <p:nvSpPr>
          <p:cNvPr id="4" name="日付プレースホルダー 3"/>
          <p:cNvSpPr>
            <a:spLocks noGrp="1"/>
          </p:cNvSpPr>
          <p:nvPr>
            <p:ph type="dt" sz="half" idx="10"/>
          </p:nvPr>
        </p:nvSpPr>
        <p:spPr>
          <a:xfrm>
            <a:off x="457200" y="6251575"/>
            <a:ext cx="2133600" cy="476250"/>
          </a:xfrm>
        </p:spPr>
        <p:txBody>
          <a:bodyPr/>
          <a:lstStyle>
            <a:lvl1pPr>
              <a:defRPr/>
            </a:lvl1pPr>
          </a:lstStyle>
          <a:p>
            <a:endParaRPr lang="en-US" altLang="ja-JP">
              <a:solidFill>
                <a:srgbClr val="FFFFFF"/>
              </a:solidFill>
            </a:endParaRPr>
          </a:p>
        </p:txBody>
      </p:sp>
      <p:sp>
        <p:nvSpPr>
          <p:cNvPr id="5" name="スライド番号プレースホルダー 4"/>
          <p:cNvSpPr>
            <a:spLocks noGrp="1"/>
          </p:cNvSpPr>
          <p:nvPr>
            <p:ph type="sldNum" sz="quarter" idx="11"/>
          </p:nvPr>
        </p:nvSpPr>
        <p:spPr>
          <a:xfrm>
            <a:off x="6553200" y="6248400"/>
            <a:ext cx="2133600" cy="476250"/>
          </a:xfrm>
        </p:spPr>
        <p:txBody>
          <a:bodyPr/>
          <a:lstStyle>
            <a:lvl1pPr>
              <a:defRPr/>
            </a:lvl1pPr>
          </a:lstStyle>
          <a:p>
            <a:fld id="{28EB1399-57C2-426E-96EC-669DE45850A9}" type="slidenum">
              <a:rPr lang="en-US" altLang="ja-JP">
                <a:solidFill>
                  <a:srgbClr val="FFFFFF"/>
                </a:solidFill>
              </a:rPr>
              <a:pPr/>
              <a:t>‹#›</a:t>
            </a:fld>
            <a:endParaRPr lang="en-US" altLang="ja-JP">
              <a:solidFill>
                <a:srgbClr val="FFFFFF"/>
              </a:solidFill>
            </a:endParaRPr>
          </a:p>
        </p:txBody>
      </p:sp>
      <p:sp>
        <p:nvSpPr>
          <p:cNvPr id="6" name="フッター プレースホルダー 5"/>
          <p:cNvSpPr>
            <a:spLocks noGrp="1"/>
          </p:cNvSpPr>
          <p:nvPr>
            <p:ph type="ftr" sz="quarter" idx="12"/>
          </p:nvPr>
        </p:nvSpPr>
        <p:spPr>
          <a:xfrm>
            <a:off x="3124200" y="6248400"/>
            <a:ext cx="2895600" cy="476250"/>
          </a:xfrm>
        </p:spPr>
        <p:txBody>
          <a:bodyPr/>
          <a:lstStyle>
            <a:lvl1pPr>
              <a:defRPr/>
            </a:lvl1pPr>
          </a:lstStyle>
          <a:p>
            <a:endParaRPr lang="en-US" altLang="ja-JP">
              <a:solidFill>
                <a:srgbClr val="FFFFFF"/>
              </a:solidFill>
            </a:endParaRPr>
          </a:p>
        </p:txBody>
      </p:sp>
    </p:spTree>
    <p:extLst>
      <p:ext uri="{BB962C8B-B14F-4D97-AF65-F5344CB8AC3E}">
        <p14:creationId xmlns:p14="http://schemas.microsoft.com/office/powerpoint/2010/main" val="1085186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1600200"/>
            <a:ext cx="4038600" cy="4525963"/>
          </a:xfrm>
        </p:spPr>
        <p:txBody>
          <a:bodyPr/>
          <a:lstStyle/>
          <a:p>
            <a:pPr lvl="0"/>
            <a:endParaRPr lang="ja-JP" altLang="en-US" noProof="0"/>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2E15D26D-F09B-4E30-8796-E0F756D05BE7}"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ー 3"/>
          <p:cNvSpPr>
            <a:spLocks noGrp="1"/>
          </p:cNvSpPr>
          <p:nvPr>
            <p:ph type="clipArt" sz="half" idx="2"/>
          </p:nvPr>
        </p:nvSpPr>
        <p:spPr>
          <a:xfrm>
            <a:off x="4648200" y="1600200"/>
            <a:ext cx="4038600" cy="4525963"/>
          </a:xfrm>
        </p:spPr>
        <p:txBody>
          <a:bodyPr/>
          <a:lstStyle/>
          <a:p>
            <a:endParaRPr lang="ja-JP" altLang="en-US"/>
          </a:p>
        </p:txBody>
      </p:sp>
      <p:sp>
        <p:nvSpPr>
          <p:cNvPr id="5" name="日付プレースホルダー 4"/>
          <p:cNvSpPr>
            <a:spLocks noGrp="1"/>
          </p:cNvSpPr>
          <p:nvPr>
            <p:ph type="dt" sz="half" idx="10"/>
          </p:nvPr>
        </p:nvSpPr>
        <p:spPr>
          <a:xfrm>
            <a:off x="457200" y="6251575"/>
            <a:ext cx="2133600" cy="476250"/>
          </a:xfrm>
        </p:spPr>
        <p:txBody>
          <a:bodyPr/>
          <a:lstStyle>
            <a:lvl1pPr>
              <a:defRPr/>
            </a:lvl1pPr>
          </a:lstStyle>
          <a:p>
            <a:endParaRPr lang="en-US" altLang="ja-JP">
              <a:solidFill>
                <a:srgbClr val="FFFFFF"/>
              </a:solidFill>
            </a:endParaRPr>
          </a:p>
        </p:txBody>
      </p:sp>
      <p:sp>
        <p:nvSpPr>
          <p:cNvPr id="6" name="スライド番号プレースホルダー 5"/>
          <p:cNvSpPr>
            <a:spLocks noGrp="1"/>
          </p:cNvSpPr>
          <p:nvPr>
            <p:ph type="sldNum" sz="quarter" idx="11"/>
          </p:nvPr>
        </p:nvSpPr>
        <p:spPr>
          <a:xfrm>
            <a:off x="6553200" y="6248400"/>
            <a:ext cx="2133600" cy="476250"/>
          </a:xfrm>
        </p:spPr>
        <p:txBody>
          <a:bodyPr/>
          <a:lstStyle>
            <a:lvl1pPr>
              <a:defRPr/>
            </a:lvl1pPr>
          </a:lstStyle>
          <a:p>
            <a:fld id="{CCC1CE69-E926-4409-BCB5-8CE5B7DD9B4B}" type="slidenum">
              <a:rPr lang="en-US" altLang="ja-JP">
                <a:solidFill>
                  <a:srgbClr val="FFFFFF"/>
                </a:solidFill>
              </a:rPr>
              <a:pPr/>
              <a:t>‹#›</a:t>
            </a:fld>
            <a:endParaRPr lang="en-US" altLang="ja-JP">
              <a:solidFill>
                <a:srgbClr val="FFFFFF"/>
              </a:solidFill>
            </a:endParaRPr>
          </a:p>
        </p:txBody>
      </p:sp>
      <p:sp>
        <p:nvSpPr>
          <p:cNvPr id="7" name="フッター プレースホルダー 6"/>
          <p:cNvSpPr>
            <a:spLocks noGrp="1"/>
          </p:cNvSpPr>
          <p:nvPr>
            <p:ph type="ftr" sz="quarter" idx="12"/>
          </p:nvPr>
        </p:nvSpPr>
        <p:spPr>
          <a:xfrm>
            <a:off x="3124200" y="6248400"/>
            <a:ext cx="2895600" cy="476250"/>
          </a:xfrm>
        </p:spPr>
        <p:txBody>
          <a:bodyPr/>
          <a:lstStyle>
            <a:lvl1pPr>
              <a:defRPr/>
            </a:lvl1pPr>
          </a:lstStyle>
          <a:p>
            <a:endParaRPr lang="en-US" altLang="ja-JP">
              <a:solidFill>
                <a:srgbClr val="FFFFFF"/>
              </a:solidFill>
            </a:endParaRPr>
          </a:p>
        </p:txBody>
      </p:sp>
    </p:spTree>
    <p:extLst>
      <p:ext uri="{BB962C8B-B14F-4D97-AF65-F5344CB8AC3E}">
        <p14:creationId xmlns:p14="http://schemas.microsoft.com/office/powerpoint/2010/main" val="38787666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499 h 1906"/>
                <a:gd name="T4" fmla="*/ 6092 w 5740"/>
                <a:gd name="T5" fmla="*/ 499 h 1906"/>
                <a:gd name="T6" fmla="*/ 609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grpSp>
      <p:sp>
        <p:nvSpPr>
          <p:cNvPr id="660491" name="Rectangle 11"/>
          <p:cNvSpPr>
            <a:spLocks noGrp="1" noChangeArrowheads="1"/>
          </p:cNvSpPr>
          <p:nvPr>
            <p:ph type="ctrTitle" sz="quarter"/>
          </p:nvPr>
        </p:nvSpPr>
        <p:spPr>
          <a:xfrm>
            <a:off x="685800" y="1736725"/>
            <a:ext cx="7772400" cy="1920875"/>
          </a:xfrm>
        </p:spPr>
        <p:txBody>
          <a:bodyPr/>
          <a:lstStyle>
            <a:lvl1pPr>
              <a:defRPr sz="6000"/>
            </a:lvl1pPr>
          </a:lstStyle>
          <a:p>
            <a:r>
              <a:rPr lang="ja-JP" altLang="en-US"/>
              <a:t>マスタ タイトルの書式設定</a:t>
            </a:r>
          </a:p>
        </p:txBody>
      </p:sp>
      <p:sp>
        <p:nvSpPr>
          <p:cNvPr id="6604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ja-JP"/>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ja-JP"/>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8D07BA1-EF33-47C5-A4D4-E53279903BEB}" type="slidenum">
              <a:rPr lang="en-US" altLang="ja-JP"/>
              <a:pPr>
                <a:defRPr/>
              </a:pPr>
              <a:t>‹#›</a:t>
            </a:fld>
            <a:endParaRPr lang="en-US" altLang="ja-JP"/>
          </a:p>
        </p:txBody>
      </p:sp>
    </p:spTree>
    <p:extLst>
      <p:ext uri="{BB962C8B-B14F-4D97-AF65-F5344CB8AC3E}">
        <p14:creationId xmlns:p14="http://schemas.microsoft.com/office/powerpoint/2010/main" val="27863039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33BE4BA8-6E1D-4F27-849F-D79DA14DA63E}"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0656770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81915E9E-C275-4943-996B-F1F3A4C8B771}"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6855319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091FAD81-3B0D-4C5F-A48B-610B28C1197B}"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8111471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79163815-F4B0-4F0C-A360-E216A6F699B1}" type="slidenum">
              <a:rPr lang="en-US" altLang="ja-JP"/>
              <a:pPr>
                <a:defRPr/>
              </a:pPr>
              <a:t>‹#›</a:t>
            </a:fld>
            <a:endParaRPr lang="en-US" altLang="ja-JP"/>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7149460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BB8B244A-92CD-4B1A-97D1-681B59B868E3}" type="slidenum">
              <a:rPr lang="en-US" altLang="ja-JP"/>
              <a:pPr>
                <a:defRPr/>
              </a:pPr>
              <a:t>‹#›</a:t>
            </a:fld>
            <a:endParaRPr lang="en-US" altLang="ja-JP"/>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5380027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5E711F77-92F3-4784-81F3-146C6BE0F6B7}" type="slidenum">
              <a:rPr lang="en-US" altLang="ja-JP"/>
              <a:pPr>
                <a:defRPr/>
              </a:pPr>
              <a:t>‹#›</a:t>
            </a:fld>
            <a:endParaRPr lang="en-US" altLang="ja-JP"/>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471021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70233799-4E74-4C1B-B08D-D699794A6498}"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1334435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CEE542BB-9F64-4622-856D-FC6603EAF446}"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23460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09 h 1906"/>
                <a:gd name="T4" fmla="*/ 5997 w 5740"/>
                <a:gd name="T5" fmla="*/ 709 h 1906"/>
                <a:gd name="T6" fmla="*/ 599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p>
          </p:txBody>
        </p:sp>
      </p:grpSp>
      <p:sp>
        <p:nvSpPr>
          <p:cNvPr id="660491" name="Rectangle 11"/>
          <p:cNvSpPr>
            <a:spLocks noGrp="1" noChangeArrowheads="1"/>
          </p:cNvSpPr>
          <p:nvPr>
            <p:ph type="ctrTitle" sz="quarter"/>
          </p:nvPr>
        </p:nvSpPr>
        <p:spPr>
          <a:xfrm>
            <a:off x="685800" y="1736725"/>
            <a:ext cx="7772400" cy="1920875"/>
          </a:xfrm>
        </p:spPr>
        <p:txBody>
          <a:bodyPr/>
          <a:lstStyle>
            <a:lvl1pPr>
              <a:defRPr sz="6000"/>
            </a:lvl1pPr>
          </a:lstStyle>
          <a:p>
            <a:r>
              <a:rPr lang="ja-JP" altLang="en-US"/>
              <a:t>マスタ タイトルの書式設定</a:t>
            </a:r>
          </a:p>
        </p:txBody>
      </p:sp>
      <p:sp>
        <p:nvSpPr>
          <p:cNvPr id="6604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ja-JP"/>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ja-JP"/>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E2CE374-9585-415A-9F90-51F94C56F560}" type="slidenum">
              <a:rPr lang="en-US" altLang="ja-JP"/>
              <a:pPr>
                <a:defRPr/>
              </a:pPr>
              <a:t>‹#›</a:t>
            </a:fld>
            <a:endParaRPr lang="en-US" altLang="ja-JP"/>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01AEF53C-D365-4BDC-A889-37CDCD1AF1AC}"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4423280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B02A5A62-3D6D-4714-9703-9B3BA4AB8E55}"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9020626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1600200"/>
            <a:ext cx="4038600" cy="4525963"/>
          </a:xfrm>
        </p:spPr>
        <p:txBody>
          <a:bodyPr/>
          <a:lstStyle/>
          <a:p>
            <a:pPr lvl="0"/>
            <a:endParaRPr lang="ja-JP" alt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FE7745EC-2A35-4EAD-BEF5-DB62D84BF1B2}"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1206755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23850" y="0"/>
            <a:ext cx="6769100" cy="765175"/>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1100" y="1700213"/>
            <a:ext cx="3314700" cy="30908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700213"/>
            <a:ext cx="3314700" cy="30908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8"/>
          <p:cNvSpPr>
            <a:spLocks noGrp="1" noChangeArrowheads="1"/>
          </p:cNvSpPr>
          <p:nvPr>
            <p:ph type="ftr" sz="quarter" idx="10"/>
          </p:nvPr>
        </p:nvSpPr>
        <p:spPr/>
        <p:txBody>
          <a:bodyPr/>
          <a:lstStyle>
            <a:lvl1pPr>
              <a:defRPr/>
            </a:lvl1pPr>
          </a:lstStyle>
          <a:p>
            <a:pPr>
              <a:defRPr/>
            </a:pPr>
            <a:r>
              <a:rPr lang="en-US" altLang="ja-JP"/>
              <a:t>Copyright </a:t>
            </a:r>
            <a:r>
              <a:rPr lang="en-US" altLang="ja-JP">
                <a:latin typeface="Arial"/>
              </a:rPr>
              <a:t>©</a:t>
            </a:r>
            <a:r>
              <a:rPr lang="en-US" altLang="ja-JP"/>
              <a:t> 200</a:t>
            </a:r>
            <a:r>
              <a:rPr lang="ja-JP" altLang="en-US"/>
              <a:t>７ </a:t>
            </a:r>
            <a:r>
              <a:rPr lang="en-US" altLang="ja-JP"/>
              <a:t>BCAO</a:t>
            </a:r>
          </a:p>
        </p:txBody>
      </p:sp>
      <p:sp>
        <p:nvSpPr>
          <p:cNvPr id="6" name="Rectangle 29"/>
          <p:cNvSpPr>
            <a:spLocks noGrp="1" noChangeArrowheads="1"/>
          </p:cNvSpPr>
          <p:nvPr>
            <p:ph type="sldNum" sz="quarter" idx="11"/>
          </p:nvPr>
        </p:nvSpPr>
        <p:spPr/>
        <p:txBody>
          <a:bodyPr/>
          <a:lstStyle>
            <a:lvl1pPr>
              <a:defRPr/>
            </a:lvl1pPr>
          </a:lstStyle>
          <a:p>
            <a:pPr>
              <a:defRPr/>
            </a:pPr>
            <a:fld id="{B331CB94-EEF3-402B-A58B-874F9E1E2F00}" type="slidenum">
              <a:rPr lang="en-US" altLang="ja-JP"/>
              <a:pPr>
                <a:defRPr/>
              </a:pPr>
              <a:t>‹#›</a:t>
            </a:fld>
            <a:endParaRPr lang="en-US" altLang="ja-JP"/>
          </a:p>
        </p:txBody>
      </p:sp>
    </p:spTree>
    <p:extLst>
      <p:ext uri="{BB962C8B-B14F-4D97-AF65-F5344CB8AC3E}">
        <p14:creationId xmlns:p14="http://schemas.microsoft.com/office/powerpoint/2010/main" val="123952914"/>
      </p:ext>
    </p:extLst>
  </p:cSld>
  <p:clrMapOvr>
    <a:masterClrMapping/>
  </p:clrMapOvr>
  <p:transition spd="med">
    <p:cove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0998CDDE-6BA0-4019-A298-644A160271FB}"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9654055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499 h 1906"/>
                <a:gd name="T4" fmla="*/ 6092 w 5740"/>
                <a:gd name="T5" fmla="*/ 499 h 1906"/>
                <a:gd name="T6" fmla="*/ 609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grpSp>
      <p:sp>
        <p:nvSpPr>
          <p:cNvPr id="660491" name="Rectangle 11"/>
          <p:cNvSpPr>
            <a:spLocks noGrp="1" noChangeArrowheads="1"/>
          </p:cNvSpPr>
          <p:nvPr>
            <p:ph type="ctrTitle" sz="quarter"/>
          </p:nvPr>
        </p:nvSpPr>
        <p:spPr>
          <a:xfrm>
            <a:off x="685800" y="1736725"/>
            <a:ext cx="7772400" cy="1920875"/>
          </a:xfrm>
        </p:spPr>
        <p:txBody>
          <a:bodyPr/>
          <a:lstStyle>
            <a:lvl1pPr>
              <a:defRPr sz="6000"/>
            </a:lvl1pPr>
          </a:lstStyle>
          <a:p>
            <a:r>
              <a:rPr lang="ja-JP" altLang="en-US"/>
              <a:t>マスタ タイトルの書式設定</a:t>
            </a:r>
          </a:p>
        </p:txBody>
      </p:sp>
      <p:sp>
        <p:nvSpPr>
          <p:cNvPr id="6604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ja-JP"/>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ja-JP"/>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B965741-DF86-4FB7-B2CB-8AE1CBA2DEB9}" type="slidenum">
              <a:rPr lang="en-US" altLang="ja-JP"/>
              <a:pPr>
                <a:defRPr/>
              </a:pPr>
              <a:t>‹#›</a:t>
            </a:fld>
            <a:endParaRPr lang="en-US" altLang="ja-JP"/>
          </a:p>
        </p:txBody>
      </p:sp>
    </p:spTree>
    <p:extLst>
      <p:ext uri="{BB962C8B-B14F-4D97-AF65-F5344CB8AC3E}">
        <p14:creationId xmlns:p14="http://schemas.microsoft.com/office/powerpoint/2010/main" val="28361176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A58DA8B9-97DB-4DDF-877A-71C254457A59}"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3018456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52B72852-D328-4FE2-9DAC-9663DEA062FC}"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1999521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E7659536-0959-46EF-9916-B20031E31F06}"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6999046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BBDEEA40-03BF-4C4B-9F7D-CDA5217BBDF7}" type="slidenum">
              <a:rPr lang="en-US" altLang="ja-JP"/>
              <a:pPr>
                <a:defRPr/>
              </a:pPr>
              <a:t>‹#›</a:t>
            </a:fld>
            <a:endParaRPr lang="en-US" altLang="ja-JP"/>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551135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171408FB-55EF-4F62-81F2-76AFD74BB0B4}"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493286F3-8889-4C94-9AAD-D1C17C5617A0}" type="slidenum">
              <a:rPr lang="en-US" altLang="ja-JP"/>
              <a:pPr>
                <a:defRPr/>
              </a:pPr>
              <a:t>‹#›</a:t>
            </a:fld>
            <a:endParaRPr lang="en-US" altLang="ja-JP"/>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8602342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25D44DB5-A31D-434C-93DB-ED1566211A38}" type="slidenum">
              <a:rPr lang="en-US" altLang="ja-JP"/>
              <a:pPr>
                <a:defRPr/>
              </a:pPr>
              <a:t>‹#›</a:t>
            </a:fld>
            <a:endParaRPr lang="en-US" altLang="ja-JP"/>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0061454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FCCA49AD-DE28-4A5D-9654-4CD65656B6D1}"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3452932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D3AB4A8E-17FE-4E4A-A712-C2B25B61E375}"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5350380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9E14EBFF-6B46-4B2A-AD27-985D9DC2C455}"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6829362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F4336424-1855-431C-9634-E273CB6C4B37}"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6223360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1600200"/>
            <a:ext cx="4038600" cy="4525963"/>
          </a:xfrm>
        </p:spPr>
        <p:txBody>
          <a:bodyPr/>
          <a:lstStyle/>
          <a:p>
            <a:pPr lvl="0"/>
            <a:endParaRPr lang="ja-JP" alt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C1D6EE98-D6CF-4B5E-991E-C13D0440CAAB}"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2658311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23850" y="0"/>
            <a:ext cx="6769100" cy="765175"/>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1100" y="1700213"/>
            <a:ext cx="3314700" cy="30908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700213"/>
            <a:ext cx="3314700" cy="30908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8"/>
          <p:cNvSpPr>
            <a:spLocks noGrp="1" noChangeArrowheads="1"/>
          </p:cNvSpPr>
          <p:nvPr>
            <p:ph type="ftr" sz="quarter" idx="10"/>
          </p:nvPr>
        </p:nvSpPr>
        <p:spPr/>
        <p:txBody>
          <a:bodyPr/>
          <a:lstStyle>
            <a:lvl1pPr>
              <a:defRPr/>
            </a:lvl1pPr>
          </a:lstStyle>
          <a:p>
            <a:pPr>
              <a:defRPr/>
            </a:pPr>
            <a:r>
              <a:rPr lang="en-US" altLang="ja-JP"/>
              <a:t>Copyright </a:t>
            </a:r>
            <a:r>
              <a:rPr lang="en-US" altLang="ja-JP">
                <a:latin typeface="Arial"/>
              </a:rPr>
              <a:t>©</a:t>
            </a:r>
            <a:r>
              <a:rPr lang="en-US" altLang="ja-JP"/>
              <a:t> 200</a:t>
            </a:r>
            <a:r>
              <a:rPr lang="ja-JP" altLang="en-US"/>
              <a:t>７ </a:t>
            </a:r>
            <a:r>
              <a:rPr lang="en-US" altLang="ja-JP"/>
              <a:t>BCAO</a:t>
            </a:r>
          </a:p>
        </p:txBody>
      </p:sp>
      <p:sp>
        <p:nvSpPr>
          <p:cNvPr id="6" name="Rectangle 29"/>
          <p:cNvSpPr>
            <a:spLocks noGrp="1" noChangeArrowheads="1"/>
          </p:cNvSpPr>
          <p:nvPr>
            <p:ph type="sldNum" sz="quarter" idx="11"/>
          </p:nvPr>
        </p:nvSpPr>
        <p:spPr/>
        <p:txBody>
          <a:bodyPr/>
          <a:lstStyle>
            <a:lvl1pPr>
              <a:defRPr/>
            </a:lvl1pPr>
          </a:lstStyle>
          <a:p>
            <a:pPr>
              <a:defRPr/>
            </a:pPr>
            <a:fld id="{5EF5D177-CA45-4CAC-B32A-7F98C04C85CF}" type="slidenum">
              <a:rPr lang="en-US" altLang="ja-JP"/>
              <a:pPr>
                <a:defRPr/>
              </a:pPr>
              <a:t>‹#›</a:t>
            </a:fld>
            <a:endParaRPr lang="en-US" altLang="ja-JP"/>
          </a:p>
        </p:txBody>
      </p:sp>
    </p:spTree>
    <p:extLst>
      <p:ext uri="{BB962C8B-B14F-4D97-AF65-F5344CB8AC3E}">
        <p14:creationId xmlns:p14="http://schemas.microsoft.com/office/powerpoint/2010/main" val="353940897"/>
      </p:ext>
    </p:extLst>
  </p:cSld>
  <p:clrMapOvr>
    <a:masterClrMapping/>
  </p:clrMapOvr>
  <p:transition spd="med">
    <p:cove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Over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8229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E5B63667-E257-4D4E-A77D-E77BDDDF4FD2}"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5499076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grpSp>
      <p:sp>
        <p:nvSpPr>
          <p:cNvPr id="660491" name="Rectangle 11"/>
          <p:cNvSpPr>
            <a:spLocks noGrp="1" noChangeArrowheads="1"/>
          </p:cNvSpPr>
          <p:nvPr>
            <p:ph type="ctrTitle" sz="quarter"/>
          </p:nvPr>
        </p:nvSpPr>
        <p:spPr>
          <a:xfrm>
            <a:off x="685800" y="1736725"/>
            <a:ext cx="7772400" cy="1920875"/>
          </a:xfrm>
        </p:spPr>
        <p:txBody>
          <a:bodyPr/>
          <a:lstStyle>
            <a:lvl1pPr>
              <a:defRPr sz="6000"/>
            </a:lvl1pPr>
          </a:lstStyle>
          <a:p>
            <a:r>
              <a:rPr lang="ja-JP" altLang="en-US"/>
              <a:t>マスタ タイトルの書式設定</a:t>
            </a:r>
          </a:p>
        </p:txBody>
      </p:sp>
      <p:sp>
        <p:nvSpPr>
          <p:cNvPr id="6604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ja-JP"/>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ja-JP"/>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24500C8-2F33-4D37-8C9E-BB3BB2828183}" type="slidenum">
              <a:rPr lang="en-US" altLang="ja-JP"/>
              <a:pPr>
                <a:defRPr/>
              </a:pPr>
              <a:t>‹#›</a:t>
            </a:fld>
            <a:endParaRPr lang="en-US" altLang="ja-JP"/>
          </a:p>
        </p:txBody>
      </p:sp>
    </p:spTree>
    <p:extLst>
      <p:ext uri="{BB962C8B-B14F-4D97-AF65-F5344CB8AC3E}">
        <p14:creationId xmlns:p14="http://schemas.microsoft.com/office/powerpoint/2010/main" val="1087536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BBAE42AB-0C66-4685-A744-78D56F1E5390}"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3BE829D5-8167-4D12-80D6-A35BF3B4F2FD}"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3632260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33DCBF8F-492D-4859-9778-E0CF5D47E4D4}"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7431718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CA35660A-6939-4AB6-B453-7B1125D5D4B2}"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9203202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6478347C-B3CC-4503-93D7-F05BBD97A201}" type="slidenum">
              <a:rPr lang="en-US" altLang="ja-JP"/>
              <a:pPr>
                <a:defRPr/>
              </a:pPr>
              <a:t>‹#›</a:t>
            </a:fld>
            <a:endParaRPr lang="en-US" altLang="ja-JP"/>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2098571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0BED5C64-6210-47E6-9C58-0749957E883A}" type="slidenum">
              <a:rPr lang="en-US" altLang="ja-JP"/>
              <a:pPr>
                <a:defRPr/>
              </a:pPr>
              <a:t>‹#›</a:t>
            </a:fld>
            <a:endParaRPr lang="en-US" altLang="ja-JP"/>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9409355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E9F4C928-D70C-428B-8A0B-CD833F72FC3B}" type="slidenum">
              <a:rPr lang="en-US" altLang="ja-JP"/>
              <a:pPr>
                <a:defRPr/>
              </a:pPr>
              <a:t>‹#›</a:t>
            </a:fld>
            <a:endParaRPr lang="en-US" altLang="ja-JP"/>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6791907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207EE21C-D55A-44FD-A0DC-3BC2BF6EBAF3}"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5632119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B75C3FAC-B036-4716-AF2F-38ECB04A056E}"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691712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CEA2BA57-3C68-4F2F-8BB7-EE2E6914B821}"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0741907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B3AD14FA-655C-48D8-B3E7-652CFD9F8891}"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453384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0DE0004B-FD39-419D-9129-62950E014246}"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1600200"/>
            <a:ext cx="4038600" cy="4525963"/>
          </a:xfrm>
        </p:spPr>
        <p:txBody>
          <a:bodyPr/>
          <a:lstStyle/>
          <a:p>
            <a:pPr lvl="0"/>
            <a:endParaRPr lang="ja-JP" alt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BC91189C-CA17-4157-9D29-1097F192DF7A}"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9665390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23850" y="0"/>
            <a:ext cx="6769100" cy="765175"/>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1100" y="1700213"/>
            <a:ext cx="3314700" cy="30908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700213"/>
            <a:ext cx="3314700" cy="30908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8"/>
          <p:cNvSpPr>
            <a:spLocks noGrp="1" noChangeArrowheads="1"/>
          </p:cNvSpPr>
          <p:nvPr>
            <p:ph type="ftr" sz="quarter" idx="10"/>
          </p:nvPr>
        </p:nvSpPr>
        <p:spPr/>
        <p:txBody>
          <a:bodyPr/>
          <a:lstStyle>
            <a:lvl1pPr>
              <a:defRPr/>
            </a:lvl1pPr>
          </a:lstStyle>
          <a:p>
            <a:pPr>
              <a:defRPr/>
            </a:pPr>
            <a:r>
              <a:rPr lang="en-US" altLang="ja-JP"/>
              <a:t>Copyright </a:t>
            </a:r>
            <a:r>
              <a:rPr lang="en-US" altLang="ja-JP">
                <a:latin typeface="Arial"/>
              </a:rPr>
              <a:t>©</a:t>
            </a:r>
            <a:r>
              <a:rPr lang="en-US" altLang="ja-JP"/>
              <a:t> 200</a:t>
            </a:r>
            <a:r>
              <a:rPr lang="ja-JP" altLang="en-US"/>
              <a:t>７ </a:t>
            </a:r>
            <a:r>
              <a:rPr lang="en-US" altLang="ja-JP"/>
              <a:t>BCAO</a:t>
            </a:r>
          </a:p>
        </p:txBody>
      </p:sp>
      <p:sp>
        <p:nvSpPr>
          <p:cNvPr id="6" name="Rectangle 29"/>
          <p:cNvSpPr>
            <a:spLocks noGrp="1" noChangeArrowheads="1"/>
          </p:cNvSpPr>
          <p:nvPr>
            <p:ph type="sldNum" sz="quarter" idx="11"/>
          </p:nvPr>
        </p:nvSpPr>
        <p:spPr/>
        <p:txBody>
          <a:bodyPr/>
          <a:lstStyle>
            <a:lvl1pPr>
              <a:defRPr/>
            </a:lvl1pPr>
          </a:lstStyle>
          <a:p>
            <a:pPr>
              <a:defRPr/>
            </a:pPr>
            <a:fld id="{590475C0-7124-4B37-8BA3-9947FF8CA220}" type="slidenum">
              <a:rPr lang="en-US" altLang="ja-JP"/>
              <a:pPr>
                <a:defRPr/>
              </a:pPr>
              <a:t>‹#›</a:t>
            </a:fld>
            <a:endParaRPr lang="en-US" altLang="ja-JP"/>
          </a:p>
        </p:txBody>
      </p:sp>
    </p:spTree>
    <p:extLst>
      <p:ext uri="{BB962C8B-B14F-4D97-AF65-F5344CB8AC3E}">
        <p14:creationId xmlns:p14="http://schemas.microsoft.com/office/powerpoint/2010/main" val="2300619065"/>
      </p:ext>
    </p:extLst>
  </p:cSld>
  <p:clrMapOvr>
    <a:masterClrMapping/>
  </p:clrMapOvr>
  <p:transition spd="med">
    <p:cove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61591429-60CF-462C-836F-0A43AEF3050B}"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6711216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latin typeface="Arial"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latin typeface="Arial" pitchFamily="34" charset="0"/>
              </a:endParaRPr>
            </a:p>
          </p:txBody>
        </p:sp>
      </p:grpSp>
      <p:sp>
        <p:nvSpPr>
          <p:cNvPr id="660491" name="Rectangle 11"/>
          <p:cNvSpPr>
            <a:spLocks noGrp="1" noChangeArrowheads="1"/>
          </p:cNvSpPr>
          <p:nvPr>
            <p:ph type="ctrTitle" sz="quarter"/>
          </p:nvPr>
        </p:nvSpPr>
        <p:spPr>
          <a:xfrm>
            <a:off x="685800" y="1736725"/>
            <a:ext cx="7772400" cy="1920875"/>
          </a:xfrm>
        </p:spPr>
        <p:txBody>
          <a:bodyPr/>
          <a:lstStyle>
            <a:lvl1pPr>
              <a:defRPr sz="6000"/>
            </a:lvl1pPr>
          </a:lstStyle>
          <a:p>
            <a:r>
              <a:rPr lang="ja-JP" altLang="en-US"/>
              <a:t>マスタ タイトルの書式設定</a:t>
            </a:r>
          </a:p>
        </p:txBody>
      </p:sp>
      <p:sp>
        <p:nvSpPr>
          <p:cNvPr id="6604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ja-JP">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ja-JP">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2FDD3B2-DE64-4850-8D7E-86BB7FE0479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48130928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14B587D-1D04-43DB-B1E3-BE91B1C33087}" type="slidenum">
              <a:rPr lang="en-US" altLang="ja-JP">
                <a:solidFill>
                  <a:srgbClr val="FFFFFF"/>
                </a:solidFill>
              </a:rPr>
              <a:pPr>
                <a:defRPr/>
              </a:pPr>
              <a:t>‹#›</a:t>
            </a:fld>
            <a:endParaRPr lang="en-US" altLang="ja-JP">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3476618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159C5DD-EC56-4A86-A3F8-037BFE754CC3}" type="slidenum">
              <a:rPr lang="en-US" altLang="ja-JP">
                <a:solidFill>
                  <a:srgbClr val="FFFFFF"/>
                </a:solidFill>
              </a:rPr>
              <a:pPr>
                <a:defRPr/>
              </a:pPr>
              <a:t>‹#›</a:t>
            </a:fld>
            <a:endParaRPr lang="en-US" altLang="ja-JP">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39197397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CD87DEF-CB2F-4704-9E32-06AE26AD56ED}" type="slidenum">
              <a:rPr lang="en-US" altLang="ja-JP">
                <a:solidFill>
                  <a:srgbClr val="FFFFFF"/>
                </a:solidFill>
              </a:rPr>
              <a:pPr>
                <a:defRPr/>
              </a:pPr>
              <a:t>‹#›</a:t>
            </a:fld>
            <a:endParaRPr lang="en-US" altLang="ja-JP">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36678102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DDAE5DA2-EEFC-4103-B25A-3C31C7C2E53A}" type="slidenum">
              <a:rPr lang="en-US" altLang="ja-JP">
                <a:solidFill>
                  <a:srgbClr val="FFFFFF"/>
                </a:solidFill>
              </a:rPr>
              <a:pPr>
                <a:defRPr/>
              </a:pPr>
              <a:t>‹#›</a:t>
            </a:fld>
            <a:endParaRPr lang="en-US" altLang="ja-JP">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4871803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1BA47F2-0084-467A-A436-F2C7770753DC}" type="slidenum">
              <a:rPr lang="en-US" altLang="ja-JP">
                <a:solidFill>
                  <a:srgbClr val="FFFFFF"/>
                </a:solidFill>
              </a:rPr>
              <a:pPr>
                <a:defRPr/>
              </a:pPr>
              <a:t>‹#›</a:t>
            </a:fld>
            <a:endParaRPr lang="en-US" altLang="ja-JP">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40237255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B02F803-AA0C-4640-9301-B401DC054D73}" type="slidenum">
              <a:rPr lang="en-US" altLang="ja-JP">
                <a:solidFill>
                  <a:srgbClr val="FFFFFF"/>
                </a:solidFill>
              </a:rPr>
              <a:pPr>
                <a:defRPr/>
              </a:pPr>
              <a:t>‹#›</a:t>
            </a:fld>
            <a:endParaRPr lang="en-US" altLang="ja-JP">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1713045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48F17A1E-97A7-4486-9A4E-E42D40AB380C}" type="slidenum">
              <a:rPr lang="en-US" altLang="ja-JP"/>
              <a:pPr>
                <a:defRPr/>
              </a:pPr>
              <a:t>‹#›</a:t>
            </a:fld>
            <a:endParaRPr lang="en-US" altLang="ja-JP"/>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64E0842-6CA0-4472-8499-019052F110FD}" type="slidenum">
              <a:rPr lang="en-US" altLang="ja-JP">
                <a:solidFill>
                  <a:srgbClr val="FFFFFF"/>
                </a:solidFill>
              </a:rPr>
              <a:pPr>
                <a:defRPr/>
              </a:pPr>
              <a:t>‹#›</a:t>
            </a:fld>
            <a:endParaRPr lang="en-US" altLang="ja-JP">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10292929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D10E86F-F221-4BA9-B5F2-0B7E1EC7377E}" type="slidenum">
              <a:rPr lang="en-US" altLang="ja-JP">
                <a:solidFill>
                  <a:srgbClr val="FFFFFF"/>
                </a:solidFill>
              </a:rPr>
              <a:pPr>
                <a:defRPr/>
              </a:pPr>
              <a:t>‹#›</a:t>
            </a:fld>
            <a:endParaRPr lang="en-US" altLang="ja-JP">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39986439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109FC09-A865-4D15-BD87-F23C8701F3E5}" type="slidenum">
              <a:rPr lang="en-US" altLang="ja-JP">
                <a:solidFill>
                  <a:srgbClr val="FFFFFF"/>
                </a:solidFill>
              </a:rPr>
              <a:pPr>
                <a:defRPr/>
              </a:pPr>
              <a:t>‹#›</a:t>
            </a:fld>
            <a:endParaRPr lang="en-US" altLang="ja-JP">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34120155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7C2D5D2-EC0E-4FFA-A93E-237F9F5DD144}" type="slidenum">
              <a:rPr lang="en-US" altLang="ja-JP">
                <a:solidFill>
                  <a:srgbClr val="FFFFFF"/>
                </a:solidFill>
              </a:rPr>
              <a:pPr>
                <a:defRPr/>
              </a:pPr>
              <a:t>‹#›</a:t>
            </a:fld>
            <a:endParaRPr lang="en-US" altLang="ja-JP">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29810894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1600200"/>
            <a:ext cx="4038600" cy="4525963"/>
          </a:xfrm>
        </p:spPr>
        <p:txBody>
          <a:bodyPr/>
          <a:lstStyle/>
          <a:p>
            <a:pPr lvl="0"/>
            <a:endParaRPr lang="ja-JP" alt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247A37-079E-4FF0-BEBD-C325E0868BB8}" type="slidenum">
              <a:rPr lang="en-US" altLang="ja-JP">
                <a:solidFill>
                  <a:srgbClr val="FFFFFF"/>
                </a:solidFill>
              </a:rPr>
              <a:pPr>
                <a:defRPr/>
              </a:pPr>
              <a:t>‹#›</a:t>
            </a:fld>
            <a:endParaRPr lang="en-US" altLang="ja-JP">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32767644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23850" y="0"/>
            <a:ext cx="6769100" cy="765175"/>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1100" y="1700213"/>
            <a:ext cx="3314700" cy="30908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700213"/>
            <a:ext cx="3314700" cy="30908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8"/>
          <p:cNvSpPr>
            <a:spLocks noGrp="1" noChangeArrowheads="1"/>
          </p:cNvSpPr>
          <p:nvPr>
            <p:ph type="ftr" sz="quarter" idx="10"/>
          </p:nvPr>
        </p:nvSpPr>
        <p:spPr/>
        <p:txBody>
          <a:bodyPr/>
          <a:lstStyle>
            <a:lvl1pPr>
              <a:defRPr/>
            </a:lvl1pPr>
          </a:lstStyle>
          <a:p>
            <a:pPr>
              <a:defRPr/>
            </a:pPr>
            <a:r>
              <a:rPr lang="en-US" altLang="ja-JP">
                <a:solidFill>
                  <a:srgbClr val="FFFFFF"/>
                </a:solidFill>
              </a:rPr>
              <a:t>Copyright </a:t>
            </a:r>
            <a:r>
              <a:rPr lang="en-US" altLang="ja-JP">
                <a:solidFill>
                  <a:srgbClr val="FFFFFF"/>
                </a:solidFill>
                <a:latin typeface="Arial"/>
              </a:rPr>
              <a:t>©</a:t>
            </a:r>
            <a:r>
              <a:rPr lang="en-US" altLang="ja-JP">
                <a:solidFill>
                  <a:srgbClr val="FFFFFF"/>
                </a:solidFill>
              </a:rPr>
              <a:t> 200</a:t>
            </a:r>
            <a:r>
              <a:rPr lang="ja-JP" altLang="en-US">
                <a:solidFill>
                  <a:srgbClr val="FFFFFF"/>
                </a:solidFill>
              </a:rPr>
              <a:t>７ </a:t>
            </a:r>
            <a:r>
              <a:rPr lang="en-US" altLang="ja-JP">
                <a:solidFill>
                  <a:srgbClr val="FFFFFF"/>
                </a:solidFill>
              </a:rPr>
              <a:t>BCAO</a:t>
            </a:r>
          </a:p>
        </p:txBody>
      </p:sp>
      <p:sp>
        <p:nvSpPr>
          <p:cNvPr id="6" name="Rectangle 29"/>
          <p:cNvSpPr>
            <a:spLocks noGrp="1" noChangeArrowheads="1"/>
          </p:cNvSpPr>
          <p:nvPr>
            <p:ph type="sldNum" sz="quarter" idx="11"/>
          </p:nvPr>
        </p:nvSpPr>
        <p:spPr/>
        <p:txBody>
          <a:bodyPr/>
          <a:lstStyle>
            <a:lvl1pPr>
              <a:defRPr/>
            </a:lvl1pPr>
          </a:lstStyle>
          <a:p>
            <a:pPr>
              <a:defRPr/>
            </a:pPr>
            <a:fld id="{2A4793D1-DC7B-4942-8EAF-81F11B698EA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66799798"/>
      </p:ext>
    </p:extLst>
  </p:cSld>
  <p:clrMapOvr>
    <a:masterClrMapping/>
  </p:clrMapOvr>
  <p:transition spd="med">
    <p:cove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Over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8229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357B26B-9835-4D12-964D-176D6C4CB6CA}" type="slidenum">
              <a:rPr lang="en-US" altLang="ja-JP">
                <a:solidFill>
                  <a:srgbClr val="FFFFFF"/>
                </a:solidFill>
              </a:rPr>
              <a:pPr>
                <a:defRPr/>
              </a:pPr>
              <a:t>‹#›</a:t>
            </a:fld>
            <a:endParaRPr lang="en-US" altLang="ja-JP">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13603713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8C43C81-DC4C-4412-AED8-077DD6CB850A}" type="slidenum">
              <a:rPr lang="en-US" altLang="ja-JP">
                <a:solidFill>
                  <a:srgbClr val="FFFFFF"/>
                </a:solidFill>
              </a:rPr>
              <a:pPr>
                <a:defRPr/>
              </a:pPr>
              <a:t>‹#›</a:t>
            </a:fld>
            <a:endParaRPr lang="en-US" altLang="ja-JP">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1924650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latin typeface="Arial"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latin typeface="Arial" pitchFamily="34" charset="0"/>
              </a:endParaRPr>
            </a:p>
          </p:txBody>
        </p:sp>
      </p:grpSp>
      <p:sp>
        <p:nvSpPr>
          <p:cNvPr id="660491" name="Rectangle 11"/>
          <p:cNvSpPr>
            <a:spLocks noGrp="1" noChangeArrowheads="1"/>
          </p:cNvSpPr>
          <p:nvPr>
            <p:ph type="ctrTitle" sz="quarter"/>
          </p:nvPr>
        </p:nvSpPr>
        <p:spPr>
          <a:xfrm>
            <a:off x="685800" y="1736725"/>
            <a:ext cx="7772400" cy="1920875"/>
          </a:xfrm>
        </p:spPr>
        <p:txBody>
          <a:bodyPr/>
          <a:lstStyle>
            <a:lvl1pPr>
              <a:defRPr sz="6000"/>
            </a:lvl1pPr>
          </a:lstStyle>
          <a:p>
            <a:r>
              <a:rPr lang="ja-JP" altLang="en-US"/>
              <a:t>マスタ タイトルの書式設定</a:t>
            </a:r>
          </a:p>
        </p:txBody>
      </p:sp>
      <p:sp>
        <p:nvSpPr>
          <p:cNvPr id="6604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ja-JP">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ja-JP">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2FDD3B2-DE64-4850-8D7E-86BB7FE0479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892468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14B587D-1D04-43DB-B1E3-BE91B1C33087}" type="slidenum">
              <a:rPr lang="en-US" altLang="ja-JP">
                <a:solidFill>
                  <a:srgbClr val="FFFFFF"/>
                </a:solidFill>
              </a:rPr>
              <a:pPr>
                <a:defRPr/>
              </a:pPr>
              <a:t>‹#›</a:t>
            </a:fld>
            <a:endParaRPr lang="en-US" altLang="ja-JP">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3787466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79F18086-69B0-44B5-8FB4-1BA35606FB10}"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9C4C836B-8E9D-4988-8C85-DCBB5D0E5916}" type="slidenum">
              <a:rPr lang="en-US" altLang="ja-JP"/>
              <a:pPr>
                <a:defRPr/>
              </a:pPr>
              <a:t>‹#›</a:t>
            </a:fld>
            <a:endParaRPr lang="en-US" altLang="ja-JP"/>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159C5DD-EC56-4A86-A3F8-037BFE754CC3}" type="slidenum">
              <a:rPr lang="en-US" altLang="ja-JP">
                <a:solidFill>
                  <a:srgbClr val="FFFFFF"/>
                </a:solidFill>
              </a:rPr>
              <a:pPr>
                <a:defRPr/>
              </a:pPr>
              <a:t>‹#›</a:t>
            </a:fld>
            <a:endParaRPr lang="en-US" altLang="ja-JP">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33582567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CD87DEF-CB2F-4704-9E32-06AE26AD56ED}" type="slidenum">
              <a:rPr lang="en-US" altLang="ja-JP">
                <a:solidFill>
                  <a:srgbClr val="FFFFFF"/>
                </a:solidFill>
              </a:rPr>
              <a:pPr>
                <a:defRPr/>
              </a:pPr>
              <a:t>‹#›</a:t>
            </a:fld>
            <a:endParaRPr lang="en-US" altLang="ja-JP">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17629438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DDAE5DA2-EEFC-4103-B25A-3C31C7C2E53A}" type="slidenum">
              <a:rPr lang="en-US" altLang="ja-JP">
                <a:solidFill>
                  <a:srgbClr val="FFFFFF"/>
                </a:solidFill>
              </a:rPr>
              <a:pPr>
                <a:defRPr/>
              </a:pPr>
              <a:t>‹#›</a:t>
            </a:fld>
            <a:endParaRPr lang="en-US" altLang="ja-JP">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36991593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1BA47F2-0084-467A-A436-F2C7770753DC}" type="slidenum">
              <a:rPr lang="en-US" altLang="ja-JP">
                <a:solidFill>
                  <a:srgbClr val="FFFFFF"/>
                </a:solidFill>
              </a:rPr>
              <a:pPr>
                <a:defRPr/>
              </a:pPr>
              <a:t>‹#›</a:t>
            </a:fld>
            <a:endParaRPr lang="en-US" altLang="ja-JP">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4275918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B02F803-AA0C-4640-9301-B401DC054D73}" type="slidenum">
              <a:rPr lang="en-US" altLang="ja-JP">
                <a:solidFill>
                  <a:srgbClr val="FFFFFF"/>
                </a:solidFill>
              </a:rPr>
              <a:pPr>
                <a:defRPr/>
              </a:pPr>
              <a:t>‹#›</a:t>
            </a:fld>
            <a:endParaRPr lang="en-US" altLang="ja-JP">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7115308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64E0842-6CA0-4472-8499-019052F110FD}" type="slidenum">
              <a:rPr lang="en-US" altLang="ja-JP">
                <a:solidFill>
                  <a:srgbClr val="FFFFFF"/>
                </a:solidFill>
              </a:rPr>
              <a:pPr>
                <a:defRPr/>
              </a:pPr>
              <a:t>‹#›</a:t>
            </a:fld>
            <a:endParaRPr lang="en-US" altLang="ja-JP">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7763824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D10E86F-F221-4BA9-B5F2-0B7E1EC7377E}" type="slidenum">
              <a:rPr lang="en-US" altLang="ja-JP">
                <a:solidFill>
                  <a:srgbClr val="FFFFFF"/>
                </a:solidFill>
              </a:rPr>
              <a:pPr>
                <a:defRPr/>
              </a:pPr>
              <a:t>‹#›</a:t>
            </a:fld>
            <a:endParaRPr lang="en-US" altLang="ja-JP">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27829469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109FC09-A865-4D15-BD87-F23C8701F3E5}" type="slidenum">
              <a:rPr lang="en-US" altLang="ja-JP">
                <a:solidFill>
                  <a:srgbClr val="FFFFFF"/>
                </a:solidFill>
              </a:rPr>
              <a:pPr>
                <a:defRPr/>
              </a:pPr>
              <a:t>‹#›</a:t>
            </a:fld>
            <a:endParaRPr lang="en-US" altLang="ja-JP">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22793822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7C2D5D2-EC0E-4FFA-A93E-237F9F5DD144}" type="slidenum">
              <a:rPr lang="en-US" altLang="ja-JP">
                <a:solidFill>
                  <a:srgbClr val="FFFFFF"/>
                </a:solidFill>
              </a:rPr>
              <a:pPr>
                <a:defRPr/>
              </a:pPr>
              <a:t>‹#›</a:t>
            </a:fld>
            <a:endParaRPr lang="en-US" altLang="ja-JP">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40952743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1600200"/>
            <a:ext cx="4038600" cy="4525963"/>
          </a:xfrm>
        </p:spPr>
        <p:txBody>
          <a:bodyPr/>
          <a:lstStyle/>
          <a:p>
            <a:pPr lvl="0"/>
            <a:endParaRPr lang="ja-JP" alt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247A37-079E-4FF0-BEBD-C325E0868BB8}" type="slidenum">
              <a:rPr lang="en-US" altLang="ja-JP">
                <a:solidFill>
                  <a:srgbClr val="FFFFFF"/>
                </a:solidFill>
              </a:rPr>
              <a:pPr>
                <a:defRPr/>
              </a:pPr>
              <a:t>‹#›</a:t>
            </a:fld>
            <a:endParaRPr lang="en-US" altLang="ja-JP">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4036315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C6FC68B9-7D20-4685-9B99-C88D678EE08C}" type="slidenum">
              <a:rPr lang="en-US" altLang="ja-JP"/>
              <a:pPr>
                <a:defRPr/>
              </a:pPr>
              <a:t>‹#›</a:t>
            </a:fld>
            <a:endParaRPr lang="en-US" altLang="ja-JP"/>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23850" y="0"/>
            <a:ext cx="6769100" cy="765175"/>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1100" y="1700213"/>
            <a:ext cx="3314700" cy="30908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700213"/>
            <a:ext cx="3314700" cy="30908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8"/>
          <p:cNvSpPr>
            <a:spLocks noGrp="1" noChangeArrowheads="1"/>
          </p:cNvSpPr>
          <p:nvPr>
            <p:ph type="ftr" sz="quarter" idx="10"/>
          </p:nvPr>
        </p:nvSpPr>
        <p:spPr/>
        <p:txBody>
          <a:bodyPr/>
          <a:lstStyle>
            <a:lvl1pPr>
              <a:defRPr/>
            </a:lvl1pPr>
          </a:lstStyle>
          <a:p>
            <a:pPr>
              <a:defRPr/>
            </a:pPr>
            <a:r>
              <a:rPr lang="en-US" altLang="ja-JP">
                <a:solidFill>
                  <a:srgbClr val="FFFFFF"/>
                </a:solidFill>
              </a:rPr>
              <a:t>Copyright </a:t>
            </a:r>
            <a:r>
              <a:rPr lang="en-US" altLang="ja-JP">
                <a:solidFill>
                  <a:srgbClr val="FFFFFF"/>
                </a:solidFill>
                <a:latin typeface="Arial"/>
              </a:rPr>
              <a:t>©</a:t>
            </a:r>
            <a:r>
              <a:rPr lang="en-US" altLang="ja-JP">
                <a:solidFill>
                  <a:srgbClr val="FFFFFF"/>
                </a:solidFill>
              </a:rPr>
              <a:t> 200</a:t>
            </a:r>
            <a:r>
              <a:rPr lang="ja-JP" altLang="en-US">
                <a:solidFill>
                  <a:srgbClr val="FFFFFF"/>
                </a:solidFill>
              </a:rPr>
              <a:t>７ </a:t>
            </a:r>
            <a:r>
              <a:rPr lang="en-US" altLang="ja-JP">
                <a:solidFill>
                  <a:srgbClr val="FFFFFF"/>
                </a:solidFill>
              </a:rPr>
              <a:t>BCAO</a:t>
            </a:r>
          </a:p>
        </p:txBody>
      </p:sp>
      <p:sp>
        <p:nvSpPr>
          <p:cNvPr id="6" name="Rectangle 29"/>
          <p:cNvSpPr>
            <a:spLocks noGrp="1" noChangeArrowheads="1"/>
          </p:cNvSpPr>
          <p:nvPr>
            <p:ph type="sldNum" sz="quarter" idx="11"/>
          </p:nvPr>
        </p:nvSpPr>
        <p:spPr/>
        <p:txBody>
          <a:bodyPr/>
          <a:lstStyle>
            <a:lvl1pPr>
              <a:defRPr/>
            </a:lvl1pPr>
          </a:lstStyle>
          <a:p>
            <a:pPr>
              <a:defRPr/>
            </a:pPr>
            <a:fld id="{2A4793D1-DC7B-4942-8EAF-81F11B698EA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273568803"/>
      </p:ext>
    </p:extLst>
  </p:cSld>
  <p:clrMapOvr>
    <a:masterClrMapping/>
  </p:clrMapOvr>
  <p:transition spd="med">
    <p:cove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Over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8229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357B26B-9835-4D12-964D-176D6C4CB6CA}" type="slidenum">
              <a:rPr lang="en-US" altLang="ja-JP">
                <a:solidFill>
                  <a:srgbClr val="FFFFFF"/>
                </a:solidFill>
              </a:rPr>
              <a:pPr>
                <a:defRPr/>
              </a:pPr>
              <a:t>‹#›</a:t>
            </a:fld>
            <a:endParaRPr lang="en-US" altLang="ja-JP">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168259722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8C43C81-DC4C-4412-AED8-077DD6CB850A}" type="slidenum">
              <a:rPr lang="en-US" altLang="ja-JP">
                <a:solidFill>
                  <a:srgbClr val="FFFFFF"/>
                </a:solidFill>
              </a:rPr>
              <a:pPr>
                <a:defRPr/>
              </a:pPr>
              <a:t>‹#›</a:t>
            </a:fld>
            <a:endParaRPr lang="en-US" altLang="ja-JP">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41011133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solidFill>
                    <a:srgbClr val="FFFFFF"/>
                  </a:solidFill>
                  <a:latin typeface="Arial"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403 h 1906"/>
                <a:gd name="T4" fmla="*/ 6149 w 5740"/>
                <a:gd name="T5" fmla="*/ 403 h 1906"/>
                <a:gd name="T6" fmla="*/ 614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solidFill>
                  <a:srgbClr val="FFFFFF"/>
                </a:solidFill>
                <a:latin typeface="Arial" pitchFamily="34" charset="0"/>
              </a:endParaRPr>
            </a:p>
          </p:txBody>
        </p:sp>
      </p:grpSp>
      <p:sp>
        <p:nvSpPr>
          <p:cNvPr id="660491" name="Rectangle 11"/>
          <p:cNvSpPr>
            <a:spLocks noGrp="1" noChangeArrowheads="1"/>
          </p:cNvSpPr>
          <p:nvPr>
            <p:ph type="ctrTitle" sz="quarter"/>
          </p:nvPr>
        </p:nvSpPr>
        <p:spPr>
          <a:xfrm>
            <a:off x="685800" y="1736725"/>
            <a:ext cx="7772400" cy="1920875"/>
          </a:xfrm>
        </p:spPr>
        <p:txBody>
          <a:bodyPr/>
          <a:lstStyle>
            <a:lvl1pPr>
              <a:defRPr sz="6000"/>
            </a:lvl1pPr>
          </a:lstStyle>
          <a:p>
            <a:r>
              <a:rPr lang="ja-JP" altLang="en-US"/>
              <a:t>マスタ タイトルの書式設定</a:t>
            </a:r>
          </a:p>
        </p:txBody>
      </p:sp>
      <p:sp>
        <p:nvSpPr>
          <p:cNvPr id="6604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ja-JP"/>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ja-JP"/>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2CAE05B-1BDC-4CAF-9A99-8820B754814B}" type="slidenum">
              <a:rPr lang="en-US" altLang="ja-JP"/>
              <a:pPr>
                <a:defRPr/>
              </a:pPr>
              <a:t>‹#›</a:t>
            </a:fld>
            <a:endParaRPr lang="en-US" altLang="ja-JP"/>
          </a:p>
        </p:txBody>
      </p:sp>
    </p:spTree>
    <p:extLst>
      <p:ext uri="{BB962C8B-B14F-4D97-AF65-F5344CB8AC3E}">
        <p14:creationId xmlns:p14="http://schemas.microsoft.com/office/powerpoint/2010/main" val="18228208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EF746F2F-0F0E-460B-9617-DA37930384A6}"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1072684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8694EA53-66D9-4942-873C-CF579FA728B5}"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2966037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1C4BF8DE-B204-4A01-9B8B-0D1D5A37ADF6}"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1650353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BD56B6F8-1085-4C98-9C28-F8EA547AB7FE}" type="slidenum">
              <a:rPr lang="en-US" altLang="ja-JP"/>
              <a:pPr>
                <a:defRPr/>
              </a:pPr>
              <a:t>‹#›</a:t>
            </a:fld>
            <a:endParaRPr lang="en-US" altLang="ja-JP"/>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6550772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3531E697-F9DC-475B-AE84-4FA077EDED6F}" type="slidenum">
              <a:rPr lang="en-US" altLang="ja-JP"/>
              <a:pPr>
                <a:defRPr/>
              </a:pPr>
              <a:t>‹#›</a:t>
            </a:fld>
            <a:endParaRPr lang="en-US" altLang="ja-JP"/>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8301549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4ADDA2EE-F379-4944-9FE1-EE28C3A29012}" type="slidenum">
              <a:rPr lang="en-US" altLang="ja-JP"/>
              <a:pPr>
                <a:defRPr/>
              </a:pPr>
              <a:t>‹#›</a:t>
            </a:fld>
            <a:endParaRPr lang="en-US" altLang="ja-JP"/>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798072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CE949823-D2CB-49E8-8955-FE1EF74AB061}"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A2CA71E3-B90D-4E2E-9C6F-876A630BCC9C}"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5388453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E7431AEB-FBBA-4676-9F6D-017A9D5B98DF}"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767212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2A8394EE-6BE7-4D83-8AC7-60D909629B3E}"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0158842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8A53450D-07B0-4513-A673-F61482AF293D}"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0266858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Over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8229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5B5ADEA9-1E45-4D29-AAD8-47A9B4A810FA}"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67366035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9D50954F-3E6B-4F3A-B04F-4F668E5A087B}"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0707396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1600200"/>
            <a:ext cx="4038600" cy="4525963"/>
          </a:xfrm>
        </p:spPr>
        <p:txBody>
          <a:bodyPr/>
          <a:lstStyle/>
          <a:p>
            <a:pPr lvl="0"/>
            <a:endParaRPr lang="ja-JP" altLang="en-US" noProof="0"/>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A67402A4-690A-4F40-8FCB-B7F04E23599E}"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151577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9E74B65A-E0B8-4BAF-BBAA-D046C0C0A011}"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E8B94375-31E0-47FA-A484-E86DF093A9CA}"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A6303799-CAF0-461A-950E-40A115314329}"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8229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C156D109-B05F-494D-ACD5-8A12BB47E0B8}"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90398AC0-58D4-4C4F-9845-3DB1B3A32B91}"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1600200"/>
            <a:ext cx="4038600" cy="4525963"/>
          </a:xfrm>
        </p:spPr>
        <p:txBody>
          <a:bodyPr/>
          <a:lstStyle/>
          <a:p>
            <a:pPr lvl="0"/>
            <a:endParaRPr lang="ja-JP" altLang="en-US" noProof="0"/>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39DD2C82-EF7E-48FB-BACB-D322D4E1450C}"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p>
          </p:txBody>
        </p:sp>
      </p:grpSp>
      <p:sp>
        <p:nvSpPr>
          <p:cNvPr id="660491" name="Rectangle 11"/>
          <p:cNvSpPr>
            <a:spLocks noGrp="1" noChangeArrowheads="1"/>
          </p:cNvSpPr>
          <p:nvPr>
            <p:ph type="ctrTitle" sz="quarter"/>
          </p:nvPr>
        </p:nvSpPr>
        <p:spPr>
          <a:xfrm>
            <a:off x="685800" y="1736725"/>
            <a:ext cx="7772400" cy="1920875"/>
          </a:xfrm>
        </p:spPr>
        <p:txBody>
          <a:bodyPr/>
          <a:lstStyle>
            <a:lvl1pPr>
              <a:defRPr sz="6000"/>
            </a:lvl1pPr>
          </a:lstStyle>
          <a:p>
            <a:r>
              <a:rPr lang="ja-JP" altLang="en-US"/>
              <a:t>マスタ タイトルの書式設定</a:t>
            </a:r>
          </a:p>
        </p:txBody>
      </p:sp>
      <p:sp>
        <p:nvSpPr>
          <p:cNvPr id="6604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ja-JP"/>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ja-JP"/>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65FE785-2A62-4DD9-B5B1-2D3C94A6A3A9}"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807D88B8-E8FD-4F9F-8E7A-728E825A2D95}"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A4467E47-4940-4B2E-9339-5CB2CA0ECCD5}"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D4814917-2703-424C-A8EA-44F18A336856}"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F80EA676-3A84-49ED-9FF0-64EB1B5847DD}"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13244204-D31E-4161-BDD7-2A3DEEB13EF5}" type="slidenum">
              <a:rPr lang="en-US" altLang="ja-JP"/>
              <a:pPr>
                <a:defRPr/>
              </a:pPr>
              <a:t>‹#›</a:t>
            </a:fld>
            <a:endParaRPr lang="en-US" altLang="ja-JP"/>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48FCDFEB-B21A-4A6E-ABBE-3F217B8A81E6}" type="slidenum">
              <a:rPr lang="en-US" altLang="ja-JP"/>
              <a:pPr>
                <a:defRPr/>
              </a:pPr>
              <a:t>‹#›</a:t>
            </a:fld>
            <a:endParaRPr lang="en-US" altLang="ja-JP"/>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174E3AC3-7B01-4E00-B2D6-31D82D3C1EF7}" type="slidenum">
              <a:rPr lang="en-US" altLang="ja-JP"/>
              <a:pPr>
                <a:defRPr/>
              </a:pPr>
              <a:t>‹#›</a:t>
            </a:fld>
            <a:endParaRPr lang="en-US" altLang="ja-JP"/>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98646279-927E-457C-A477-92BB3517D00F}"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BAC06CDF-3D59-49A7-9F12-D01FD2799BF6}"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ACDB5E3F-EDCA-41F7-BD87-8A994311B6CF}"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F0159D51-714A-4F77-9A1A-5F6504DF305E}"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E0A9F4D2-58DD-4BC8-BACE-17FB53D54052}"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1600200"/>
            <a:ext cx="4038600" cy="4525963"/>
          </a:xfrm>
        </p:spPr>
        <p:txBody>
          <a:bodyPr/>
          <a:lstStyle/>
          <a:p>
            <a:pPr lvl="0"/>
            <a:endParaRPr lang="ja-JP" alt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172D3417-66C5-4AEC-BF84-5BC62BCAD932}"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23850" y="0"/>
            <a:ext cx="6769100" cy="765175"/>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1100" y="1700213"/>
            <a:ext cx="3314700" cy="30908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700213"/>
            <a:ext cx="3314700" cy="30908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8"/>
          <p:cNvSpPr>
            <a:spLocks noGrp="1" noChangeArrowheads="1"/>
          </p:cNvSpPr>
          <p:nvPr>
            <p:ph type="ftr" sz="quarter" idx="10"/>
          </p:nvPr>
        </p:nvSpPr>
        <p:spPr/>
        <p:txBody>
          <a:bodyPr/>
          <a:lstStyle>
            <a:lvl1pPr>
              <a:defRPr/>
            </a:lvl1pPr>
          </a:lstStyle>
          <a:p>
            <a:pPr>
              <a:defRPr/>
            </a:pPr>
            <a:r>
              <a:rPr lang="en-US" altLang="ja-JP"/>
              <a:t>Copyright </a:t>
            </a:r>
            <a:r>
              <a:rPr lang="en-US" altLang="ja-JP">
                <a:latin typeface="Arial"/>
              </a:rPr>
              <a:t>©</a:t>
            </a:r>
            <a:r>
              <a:rPr lang="en-US" altLang="ja-JP"/>
              <a:t> 200</a:t>
            </a:r>
            <a:r>
              <a:rPr lang="ja-JP" altLang="en-US"/>
              <a:t>７ </a:t>
            </a:r>
            <a:r>
              <a:rPr lang="en-US" altLang="ja-JP"/>
              <a:t>BCAO</a:t>
            </a:r>
          </a:p>
        </p:txBody>
      </p:sp>
      <p:sp>
        <p:nvSpPr>
          <p:cNvPr id="6" name="Rectangle 29"/>
          <p:cNvSpPr>
            <a:spLocks noGrp="1" noChangeArrowheads="1"/>
          </p:cNvSpPr>
          <p:nvPr>
            <p:ph type="sldNum" sz="quarter" idx="11"/>
          </p:nvPr>
        </p:nvSpPr>
        <p:spPr/>
        <p:txBody>
          <a:bodyPr/>
          <a:lstStyle>
            <a:lvl1pPr>
              <a:defRPr/>
            </a:lvl1pPr>
          </a:lstStyle>
          <a:p>
            <a:pPr>
              <a:defRPr/>
            </a:pPr>
            <a:fld id="{DAAE85ED-EA66-4354-9740-CADAC4B2680A}" type="slidenum">
              <a:rPr lang="en-US" altLang="ja-JP"/>
              <a:pPr>
                <a:defRPr/>
              </a:pPr>
              <a:t>‹#›</a:t>
            </a:fld>
            <a:endParaRPr lang="en-US" altLang="ja-JP"/>
          </a:p>
        </p:txBody>
      </p:sp>
    </p:spTree>
  </p:cSld>
  <p:clrMapOvr>
    <a:masterClrMapping/>
  </p:clrMapOvr>
  <p:transition spd="med">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Over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8229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0F666A2F-7CC0-4151-B844-E928AF0420BF}"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p:spPr>
            <p:txBody>
              <a:bodyPr/>
              <a:lstStyle/>
              <a:p>
                <a:pPr>
                  <a:defRPr/>
                </a:pPr>
                <a:endParaRPr lang="ja-JP" altLang="en-US">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p:spPr>
            <p:txBody>
              <a:bodyPr/>
              <a:lstStyle/>
              <a:p>
                <a:pPr>
                  <a:defRPr/>
                </a:pPr>
                <a:endParaRPr lang="ja-JP" altLang="en-US">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p:spPr>
            <p:txBody>
              <a:bodyPr/>
              <a:lstStyle/>
              <a:p>
                <a:pPr>
                  <a:defRPr/>
                </a:pPr>
                <a:endParaRPr lang="ja-JP" alt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p:spPr>
            <p:txBody>
              <a:bodyPr/>
              <a:lstStyle/>
              <a:p>
                <a:pPr>
                  <a:defRPr/>
                </a:pPr>
                <a:endParaRPr lang="ja-JP" altLang="en-US">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ja-JP" alt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p>
          </p:txBody>
        </p:sp>
      </p:grpSp>
      <p:sp>
        <p:nvSpPr>
          <p:cNvPr id="66049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ja-JP" altLang="en-US" noProof="0" smtClean="0"/>
              <a:t>マスタ タイトルの書式設定</a:t>
            </a:r>
          </a:p>
        </p:txBody>
      </p:sp>
      <p:sp>
        <p:nvSpPr>
          <p:cNvPr id="6604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ja-JP" altLang="en-US" noProof="0" smtClean="0"/>
              <a:t>マスタ 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ja-JP"/>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ja-JP"/>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5271DC81-DE29-4167-821F-66ECB0B2590B}" type="slidenum">
              <a:rPr lang="en-US" altLang="ja-JP"/>
              <a:pPr>
                <a:defRPr/>
              </a:pPr>
              <a:t>‹#›</a:t>
            </a:fld>
            <a:endParaRPr lang="en-US" altLang="ja-JP"/>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BE6DC762-D4E4-4A43-B7DD-7D62CAB6A992}"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AA314F66-6B99-44CB-8511-45A4C7A87394}"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BED7418D-D2EE-4B48-9D13-FE15CFBB6C3F}"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D2ED09BB-73E1-415B-AD1E-C6FA78CFB1E1}" type="slidenum">
              <a:rPr lang="en-US" altLang="ja-JP"/>
              <a:pPr>
                <a:defRPr/>
              </a:pPr>
              <a:t>‹#›</a:t>
            </a:fld>
            <a:endParaRPr lang="en-US" altLang="ja-JP"/>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93951683-3929-4192-AA8C-08D32005DA4F}" type="slidenum">
              <a:rPr lang="en-US" altLang="ja-JP"/>
              <a:pPr>
                <a:defRPr/>
              </a:pPr>
              <a:t>‹#›</a:t>
            </a:fld>
            <a:endParaRPr lang="en-US" altLang="ja-JP"/>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B38E62D4-F511-4FD7-AB31-3499ACCE1B60}" type="slidenum">
              <a:rPr lang="en-US" altLang="ja-JP"/>
              <a:pPr>
                <a:defRPr/>
              </a:pPr>
              <a:t>‹#›</a:t>
            </a:fld>
            <a:endParaRPr lang="en-US" altLang="ja-JP"/>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B920DE5C-CC9D-4704-97BA-AF6DCB27FC60}" type="slidenum">
              <a:rPr lang="en-US" altLang="ja-JP"/>
              <a:pPr>
                <a:defRPr/>
              </a:pPr>
              <a:t>‹#›</a:t>
            </a:fld>
            <a:endParaRPr lang="en-US" altLang="ja-JP"/>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E1F3BB94-7654-4E58-8CC9-E8500CFD4091}"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72D50D78-B7D8-452A-ABBA-FF624BB3BD5A}"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CE0DB194-0D14-4BA6-818E-859D21AEBB61}"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AB812CE0-8934-497F-9E48-9A4D9F1E2263}"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ver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8229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3938588"/>
            <a:ext cx="8229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FCDA2D2E-DDE9-4C06-9681-AE3E9D4455D4}"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グラフ プレースホルダー 2"/>
          <p:cNvSpPr>
            <a:spLocks noGrp="1"/>
          </p:cNvSpPr>
          <p:nvPr>
            <p:ph type="chart" idx="1"/>
          </p:nvPr>
        </p:nvSpPr>
        <p:spPr>
          <a:xfrm>
            <a:off x="457200" y="1600200"/>
            <a:ext cx="8229600" cy="4525963"/>
          </a:xfrm>
        </p:spPr>
        <p:txBody>
          <a:bodyPr/>
          <a:lstStyle/>
          <a:p>
            <a:pPr lvl="0"/>
            <a:endParaRPr lang="ja-JP" alt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DFF2D03F-6329-49BB-9C76-7ED27986FA7C}"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E6FEC16E-F6EC-4674-A144-2FEAFD33DD1F}"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97DE39F5-96FE-4D7C-ABC7-EB349A7591FF}"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ー 3"/>
          <p:cNvSpPr>
            <a:spLocks noGrp="1"/>
          </p:cNvSpPr>
          <p:nvPr>
            <p:ph type="clipArt" sz="half" idx="2"/>
          </p:nvPr>
        </p:nvSpPr>
        <p:spPr>
          <a:xfrm>
            <a:off x="4648200" y="1600200"/>
            <a:ext cx="4038600" cy="4525963"/>
          </a:xfrm>
        </p:spPr>
        <p:txBody>
          <a:bodyPr/>
          <a:lstStyle/>
          <a:p>
            <a:pPr lvl="0"/>
            <a:endParaRPr lang="ja-JP" alt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D122C953-C22E-4B39-97DB-CA5813850F16}"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p>
          </p:txBody>
        </p:sp>
      </p:grpSp>
      <p:sp>
        <p:nvSpPr>
          <p:cNvPr id="660491" name="Rectangle 11"/>
          <p:cNvSpPr>
            <a:spLocks noGrp="1" noChangeArrowheads="1"/>
          </p:cNvSpPr>
          <p:nvPr>
            <p:ph type="ctrTitle" sz="quarter"/>
          </p:nvPr>
        </p:nvSpPr>
        <p:spPr>
          <a:xfrm>
            <a:off x="685800" y="1736725"/>
            <a:ext cx="7772400" cy="1920875"/>
          </a:xfrm>
        </p:spPr>
        <p:txBody>
          <a:bodyPr/>
          <a:lstStyle>
            <a:lvl1pPr>
              <a:defRPr sz="6000"/>
            </a:lvl1pPr>
          </a:lstStyle>
          <a:p>
            <a:r>
              <a:rPr lang="ja-JP" altLang="en-US"/>
              <a:t>マスタ タイトルの書式設定</a:t>
            </a:r>
          </a:p>
        </p:txBody>
      </p:sp>
      <p:sp>
        <p:nvSpPr>
          <p:cNvPr id="6604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ja-JP"/>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ja-JP"/>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632C918-B47B-4944-AA23-5AA223C7F5A0}"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570D9F8C-8C52-42BC-9B72-45F3A7519581}" type="slidenum">
              <a:rPr lang="en-US" altLang="ja-JP"/>
              <a:pPr>
                <a:defRPr/>
              </a:pPr>
              <a:t>‹#›</a:t>
            </a:fld>
            <a:endParaRPr lang="en-US" altLang="ja-JP"/>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6BB8F57F-6256-4B85-8B64-161D098F3019}"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4D1E0A7C-CB53-48C3-A3B6-52F888A29B79}"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CC0E3AC4-4AAF-400B-8DAA-C3A66CA47B1C}"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6FF80D02-C6E0-4B17-BFDB-BFDCD97D7D6C}" type="slidenum">
              <a:rPr lang="en-US" altLang="ja-JP"/>
              <a:pPr>
                <a:defRPr/>
              </a:pPr>
              <a:t>‹#›</a:t>
            </a:fld>
            <a:endParaRPr lang="en-US" altLang="ja-JP"/>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43C3015E-89FD-44CA-A824-0AB9F21ABC3F}" type="slidenum">
              <a:rPr lang="en-US" altLang="ja-JP"/>
              <a:pPr>
                <a:defRPr/>
              </a:pPr>
              <a:t>‹#›</a:t>
            </a:fld>
            <a:endParaRPr lang="en-US" altLang="ja-JP"/>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C5F7CBF3-6F18-4E18-AD8B-DE5E956CC2E0}" type="slidenum">
              <a:rPr lang="en-US" altLang="ja-JP"/>
              <a:pPr>
                <a:defRPr/>
              </a:pPr>
              <a:t>‹#›</a:t>
            </a:fld>
            <a:endParaRPr lang="en-US" altLang="ja-JP"/>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0C180366-1E58-48C1-BD40-3A3564F91629}"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AA465812-78BA-449D-8A74-FEC6A8CC2AA1}"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CC95D7F4-57A5-44D4-952C-A1BEFF97D348}"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11DB85F2-45C7-445C-9566-40D12FB36BEC}"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F4BEA81C-1321-42A1-AE4B-43AB484775A0}" type="slidenum">
              <a:rPr lang="en-US" altLang="ja-JP"/>
              <a:pPr>
                <a:defRPr/>
              </a:pPr>
              <a:t>‹#›</a:t>
            </a:fld>
            <a:endParaRPr lang="en-US" altLang="ja-JP"/>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8229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72E5E1C0-96AB-4B0F-AF40-AA3DFE15F31B}"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7ECC84B1-23D0-4319-94A3-D4EBC1470BFD}"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1600200"/>
            <a:ext cx="4038600" cy="4525963"/>
          </a:xfrm>
        </p:spPr>
        <p:txBody>
          <a:bodyPr/>
          <a:lstStyle/>
          <a:p>
            <a:pPr lvl="0"/>
            <a:endParaRPr lang="ja-JP" altLang="en-US" noProof="0"/>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239AC79D-2941-453C-AA08-71D57B411D76}"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p:spPr>
            <p:txBody>
              <a:bodyPr/>
              <a:lstStyle/>
              <a:p>
                <a:pPr>
                  <a:defRPr/>
                </a:pPr>
                <a:endParaRPr lang="ja-JP" altLang="en-US">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p:spPr>
            <p:txBody>
              <a:bodyPr/>
              <a:lstStyle/>
              <a:p>
                <a:pPr>
                  <a:defRPr/>
                </a:pPr>
                <a:endParaRPr lang="ja-JP" altLang="en-US">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p:spPr>
            <p:txBody>
              <a:bodyPr/>
              <a:lstStyle/>
              <a:p>
                <a:pPr>
                  <a:defRPr/>
                </a:pPr>
                <a:endParaRPr lang="ja-JP" alt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p:spPr>
            <p:txBody>
              <a:bodyPr/>
              <a:lstStyle/>
              <a:p>
                <a:pPr>
                  <a:defRPr/>
                </a:pPr>
                <a:endParaRPr lang="ja-JP" altLang="en-US">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ja-JP" alt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465 h 1906"/>
                <a:gd name="T4" fmla="*/ 6111 w 5740"/>
                <a:gd name="T5" fmla="*/ 465 h 1906"/>
                <a:gd name="T6" fmla="*/ 611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p>
          </p:txBody>
        </p:sp>
      </p:grpSp>
      <p:sp>
        <p:nvSpPr>
          <p:cNvPr id="66049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ja-JP" altLang="en-US" noProof="0" smtClean="0"/>
              <a:t>マスタ タイトルの書式設定</a:t>
            </a:r>
          </a:p>
        </p:txBody>
      </p:sp>
      <p:sp>
        <p:nvSpPr>
          <p:cNvPr id="6604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ja-JP" altLang="en-US" noProof="0" smtClean="0"/>
              <a:t>マスタ 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ja-JP"/>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ja-JP"/>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2FBB6FD-D785-4813-BD17-4ABD91D2B8BA}" type="slidenum">
              <a:rPr lang="en-US" altLang="ja-JP"/>
              <a:pPr>
                <a:defRPr/>
              </a:pPr>
              <a:t>‹#›</a:t>
            </a:fld>
            <a:endParaRPr lang="en-US" altLang="ja-JP"/>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03269F74-0BC1-420A-8DB2-6597BB4BBF29}"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5D1515A8-8232-4290-A823-B3DB4ACA3EC1}"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05456750-7A7D-46BB-A4D4-62CBDCB85990}"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C8891D68-459E-4B12-8D6E-F8F6DAC4C0D9}" type="slidenum">
              <a:rPr lang="en-US" altLang="ja-JP"/>
              <a:pPr>
                <a:defRPr/>
              </a:pPr>
              <a:t>‹#›</a:t>
            </a:fld>
            <a:endParaRPr lang="en-US" altLang="ja-JP"/>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A4537B3B-45D5-4CE9-92E4-93F3C991B656}" type="slidenum">
              <a:rPr lang="en-US" altLang="ja-JP"/>
              <a:pPr>
                <a:defRPr/>
              </a:pPr>
              <a:t>‹#›</a:t>
            </a:fld>
            <a:endParaRPr lang="en-US" altLang="ja-JP"/>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D95218BE-E99D-4B09-84BB-F831D8F08307}" type="slidenum">
              <a:rPr lang="en-US" altLang="ja-JP"/>
              <a:pPr>
                <a:defRPr/>
              </a:pPr>
              <a:t>‹#›</a:t>
            </a:fld>
            <a:endParaRPr lang="en-US" altLang="ja-JP"/>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42ED85E0-E48D-40B8-B0B0-2A5E2F1E2CF2}"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9B48372A-CBB3-4722-98C1-D6526A695897}"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B786BA98-D7D8-4BD6-958A-A90625A366FE}"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FCA89053-0E07-4ED5-AF95-E09732974D92}"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43E82217-7CEB-44C6-9F1E-658C639385AC}"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ver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8229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3938588"/>
            <a:ext cx="8229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5E2DC070-0B7A-4341-B8BF-12B4C13F5774}"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ー 3"/>
          <p:cNvSpPr>
            <a:spLocks noGrp="1"/>
          </p:cNvSpPr>
          <p:nvPr>
            <p:ph type="clipArt" sz="half" idx="2"/>
          </p:nvPr>
        </p:nvSpPr>
        <p:spPr>
          <a:xfrm>
            <a:off x="4648200" y="1600200"/>
            <a:ext cx="4038600" cy="4525963"/>
          </a:xfrm>
        </p:spPr>
        <p:txBody>
          <a:bodyPr/>
          <a:lstStyle/>
          <a:p>
            <a:pPr lvl="0"/>
            <a:endParaRPr lang="ja-JP" alt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95DCD737-E889-431A-B73E-B050654E5045}"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433 h 1906"/>
                <a:gd name="T4" fmla="*/ 6130 w 5740"/>
                <a:gd name="T5" fmla="*/ 433 h 1906"/>
                <a:gd name="T6" fmla="*/ 61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p>
          </p:txBody>
        </p:sp>
      </p:grpSp>
      <p:sp>
        <p:nvSpPr>
          <p:cNvPr id="660491" name="Rectangle 11"/>
          <p:cNvSpPr>
            <a:spLocks noGrp="1" noChangeArrowheads="1"/>
          </p:cNvSpPr>
          <p:nvPr>
            <p:ph type="ctrTitle" sz="quarter"/>
          </p:nvPr>
        </p:nvSpPr>
        <p:spPr>
          <a:xfrm>
            <a:off x="685800" y="1736725"/>
            <a:ext cx="7772400" cy="1920875"/>
          </a:xfrm>
        </p:spPr>
        <p:txBody>
          <a:bodyPr/>
          <a:lstStyle>
            <a:lvl1pPr>
              <a:defRPr sz="6000"/>
            </a:lvl1pPr>
          </a:lstStyle>
          <a:p>
            <a:r>
              <a:rPr lang="ja-JP" altLang="en-US"/>
              <a:t>マスタ タイトルの書式設定</a:t>
            </a:r>
          </a:p>
        </p:txBody>
      </p:sp>
      <p:sp>
        <p:nvSpPr>
          <p:cNvPr id="6604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ja-JP"/>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ja-JP"/>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DE32EE9-642B-4409-928B-D038399A86B3}" type="slidenum">
              <a:rPr lang="en-US" altLang="ja-JP"/>
              <a:pPr>
                <a:defRPr/>
              </a:pPr>
              <a:t>‹#›</a:t>
            </a:fld>
            <a:endParaRPr lang="en-US" altLang="ja-JP"/>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5505C514-B9D0-4F77-AA72-4D9B92FF14F0}"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C0845A12-4AA0-423A-90E9-D9DE22D8101E}"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A3E71059-2AAE-4E0E-B4E9-E000A8376979}"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8EED0686-FDD2-45D4-A2C2-C82B38B5A0D7}"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F9E3FCC1-AEF5-400B-B9D8-3F3DB1CFF505}" type="slidenum">
              <a:rPr lang="en-US" altLang="ja-JP"/>
              <a:pPr>
                <a:defRPr/>
              </a:pPr>
              <a:t>‹#›</a:t>
            </a:fld>
            <a:endParaRPr lang="en-US" altLang="ja-JP"/>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0BBA2804-E537-4E8E-AE31-39B9DD941E86}" type="slidenum">
              <a:rPr lang="en-US" altLang="ja-JP"/>
              <a:pPr>
                <a:defRPr/>
              </a:pPr>
              <a:t>‹#›</a:t>
            </a:fld>
            <a:endParaRPr lang="en-US" altLang="ja-JP"/>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A7470D31-3D5C-4371-BDB6-DE8F16CF3E24}" type="slidenum">
              <a:rPr lang="en-US" altLang="ja-JP"/>
              <a:pPr>
                <a:defRPr/>
              </a:pPr>
              <a:t>‹#›</a:t>
            </a:fld>
            <a:endParaRPr lang="en-US" altLang="ja-JP"/>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E3EBBE3A-8387-41A8-AE50-FEE85F6D248A}"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5473C41E-400F-41A5-A9DD-35110D863315}"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415E70D8-F36C-4F2B-8009-6AE12536D1A8}"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6C2B650D-8575-4E30-BAB2-0CF3920E29DB}"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ver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8229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7430D33D-38D3-429E-9A0C-782A3CB0C285}"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BE78DA0C-88C1-40EE-95ED-437045BA6934}"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1600200"/>
            <a:ext cx="4038600" cy="4525963"/>
          </a:xfrm>
        </p:spPr>
        <p:txBody>
          <a:bodyPr/>
          <a:lstStyle/>
          <a:p>
            <a:pPr lvl="0"/>
            <a:endParaRPr lang="ja-JP" altLang="en-US" noProof="0"/>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11DB185B-F75A-4E03-834E-3FADFEAC6EB1}"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theme" Target="../theme/theme10.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theme" Target="../theme/theme11.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theme" Target="../theme/theme12.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theme" Target="../theme/theme1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6" Type="http://schemas.openxmlformats.org/officeDocument/2006/relationships/theme" Target="../theme/theme1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6" Type="http://schemas.openxmlformats.org/officeDocument/2006/relationships/theme" Target="../theme/theme15.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theme" Target="../theme/theme16.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5.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7.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theme" Target="../theme/theme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9.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solidFill>
                  <a:srgbClr val="FFFFFF"/>
                </a:solidFill>
                <a:latin typeface="Arial" charset="0"/>
              </a:defRPr>
            </a:lvl1pPr>
          </a:lstStyle>
          <a:p>
            <a:pPr>
              <a:defRPr/>
            </a:pPr>
            <a:endParaRPr lang="en-US" altLang="ja-JP"/>
          </a:p>
        </p:txBody>
      </p:sp>
      <p:sp>
        <p:nvSpPr>
          <p:cNvPr id="65945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solidFill>
                  <a:srgbClr val="FFFFFF"/>
                </a:solidFill>
                <a:latin typeface="Arial" charset="0"/>
              </a:defRPr>
            </a:lvl1pPr>
          </a:lstStyle>
          <a:p>
            <a:pPr>
              <a:defRPr/>
            </a:pPr>
            <a:fld id="{FDD4A8C4-C081-4F1D-ACB2-A6089A28F753}" type="slidenum">
              <a:rPr lang="en-US" altLang="ja-JP"/>
              <a:pPr>
                <a:defRPr/>
              </a:pPr>
              <a:t>‹#›</a:t>
            </a:fld>
            <a:endParaRPr lang="en-US" altLang="ja-JP"/>
          </a:p>
        </p:txBody>
      </p:sp>
      <p:grpSp>
        <p:nvGrpSpPr>
          <p:cNvPr id="7172" name="Group 4"/>
          <p:cNvGrpSpPr>
            <a:grpSpLocks/>
          </p:cNvGrpSpPr>
          <p:nvPr/>
        </p:nvGrpSpPr>
        <p:grpSpPr bwMode="auto">
          <a:xfrm>
            <a:off x="0" y="0"/>
            <a:ext cx="9140825" cy="6850063"/>
            <a:chOff x="0" y="0"/>
            <a:chExt cx="5758" cy="4315"/>
          </a:xfrm>
        </p:grpSpPr>
        <p:grpSp>
          <p:nvGrpSpPr>
            <p:cNvPr id="7176" name="Group 5"/>
            <p:cNvGrpSpPr>
              <a:grpSpLocks/>
            </p:cNvGrpSpPr>
            <p:nvPr userDrawn="1"/>
          </p:nvGrpSpPr>
          <p:grpSpPr bwMode="auto">
            <a:xfrm>
              <a:off x="1728" y="2230"/>
              <a:ext cx="4027" cy="2085"/>
              <a:chOff x="1728" y="2230"/>
              <a:chExt cx="4027" cy="2085"/>
            </a:xfrm>
          </p:grpSpPr>
          <p:sp>
            <p:nvSpPr>
              <p:cNvPr id="65946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65946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65946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615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p>
            </p:txBody>
          </p:sp>
          <p:sp>
            <p:nvSpPr>
              <p:cNvPr id="65946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5946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6154" name="Freeform 12"/>
            <p:cNvSpPr>
              <a:spLocks/>
            </p:cNvSpPr>
            <p:nvPr/>
          </p:nvSpPr>
          <p:spPr bwMode="hidden">
            <a:xfrm>
              <a:off x="0" y="0"/>
              <a:ext cx="5758" cy="1776"/>
            </a:xfrm>
            <a:custGeom>
              <a:avLst/>
              <a:gdLst>
                <a:gd name="T0" fmla="*/ 0 w 5740"/>
                <a:gd name="T1" fmla="*/ 0 h 1906"/>
                <a:gd name="T2" fmla="*/ 0 w 5740"/>
                <a:gd name="T3" fmla="*/ 465 h 1906"/>
                <a:gd name="T4" fmla="*/ 6111 w 5740"/>
                <a:gd name="T5" fmla="*/ 465 h 1906"/>
                <a:gd name="T6" fmla="*/ 611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p>
          </p:txBody>
        </p:sp>
      </p:grpSp>
      <p:sp>
        <p:nvSpPr>
          <p:cNvPr id="65946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5947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solidFill>
                  <a:srgbClr val="FFFFFF"/>
                </a:solidFill>
                <a:latin typeface="Arial" charset="0"/>
              </a:defRPr>
            </a:lvl1pPr>
          </a:lstStyle>
          <a:p>
            <a:pPr>
              <a:defRPr/>
            </a:pPr>
            <a:endParaRPr lang="en-US" altLang="ja-JP"/>
          </a:p>
        </p:txBody>
      </p:sp>
      <p:sp>
        <p:nvSpPr>
          <p:cNvPr id="65947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dk2" tx1="lt1" bg2="dk1" tx2="lt2" accent1="accent1" accent2="accent2" accent3="accent3" accent4="accent4" accent5="accent5" accent6="accent6" hlink="hlink" folHlink="folHlink"/>
  <p:sldLayoutIdLst>
    <p:sldLayoutId id="2147496765" r:id="rId1"/>
    <p:sldLayoutId id="2147496592" r:id="rId2"/>
    <p:sldLayoutId id="2147496593" r:id="rId3"/>
    <p:sldLayoutId id="2147496594" r:id="rId4"/>
    <p:sldLayoutId id="2147496595" r:id="rId5"/>
    <p:sldLayoutId id="2147496596" r:id="rId6"/>
    <p:sldLayoutId id="2147496597" r:id="rId7"/>
    <p:sldLayoutId id="2147496598" r:id="rId8"/>
    <p:sldLayoutId id="2147496599" r:id="rId9"/>
    <p:sldLayoutId id="2147496600" r:id="rId10"/>
    <p:sldLayoutId id="2147496601" r:id="rId11"/>
    <p:sldLayoutId id="2147496602" r:id="rId12"/>
    <p:sldLayoutId id="2147496603" r:id="rId13"/>
    <p:sldLayoutId id="2147496604" r:id="rId14"/>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200"/>
            </a:lvl1pPr>
          </a:lstStyle>
          <a:p>
            <a:endParaRPr lang="en-US" altLang="ja-JP" smtClean="0">
              <a:solidFill>
                <a:srgbClr val="FFFFFF"/>
              </a:solidFill>
              <a:ea typeface="ＭＳ Ｐゴシック" charset="-128"/>
            </a:endParaRPr>
          </a:p>
        </p:txBody>
      </p:sp>
      <p:sp>
        <p:nvSpPr>
          <p:cNvPr id="65945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200"/>
            </a:lvl1pPr>
          </a:lstStyle>
          <a:p>
            <a:fld id="{10035EA0-F231-46A1-A11C-64AC97456193}" type="slidenum">
              <a:rPr lang="en-US" altLang="ja-JP" smtClean="0">
                <a:solidFill>
                  <a:srgbClr val="FFFFFF"/>
                </a:solidFill>
                <a:ea typeface="ＭＳ Ｐゴシック" charset="-128"/>
              </a:rPr>
              <a:pPr/>
              <a:t>‹#›</a:t>
            </a:fld>
            <a:endParaRPr lang="en-US" altLang="ja-JP" smtClean="0">
              <a:solidFill>
                <a:srgbClr val="FFFFFF"/>
              </a:solidFill>
              <a:ea typeface="ＭＳ Ｐゴシック" charset="-128"/>
            </a:endParaRPr>
          </a:p>
        </p:txBody>
      </p:sp>
      <p:grpSp>
        <p:nvGrpSpPr>
          <p:cNvPr id="659460" name="Group 4"/>
          <p:cNvGrpSpPr>
            <a:grpSpLocks/>
          </p:cNvGrpSpPr>
          <p:nvPr/>
        </p:nvGrpSpPr>
        <p:grpSpPr bwMode="auto">
          <a:xfrm>
            <a:off x="0" y="0"/>
            <a:ext cx="9140825" cy="6850063"/>
            <a:chOff x="0" y="0"/>
            <a:chExt cx="5758" cy="4315"/>
          </a:xfrm>
        </p:grpSpPr>
        <p:grpSp>
          <p:nvGrpSpPr>
            <p:cNvPr id="659461" name="Group 5"/>
            <p:cNvGrpSpPr>
              <a:grpSpLocks/>
            </p:cNvGrpSpPr>
            <p:nvPr userDrawn="1"/>
          </p:nvGrpSpPr>
          <p:grpSpPr bwMode="auto">
            <a:xfrm>
              <a:off x="1728" y="2230"/>
              <a:ext cx="4027" cy="2085"/>
              <a:chOff x="1728" y="2230"/>
              <a:chExt cx="4027" cy="2085"/>
            </a:xfrm>
          </p:grpSpPr>
          <p:sp>
            <p:nvSpPr>
              <p:cNvPr id="65946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ea typeface="ＭＳ Ｐゴシック" charset="-128"/>
                </a:endParaRPr>
              </a:p>
            </p:txBody>
          </p:sp>
          <p:sp>
            <p:nvSpPr>
              <p:cNvPr id="65946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ea typeface="ＭＳ Ｐゴシック" charset="-128"/>
                </a:endParaRPr>
              </a:p>
            </p:txBody>
          </p:sp>
          <p:sp>
            <p:nvSpPr>
              <p:cNvPr id="65946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ea typeface="ＭＳ Ｐゴシック" charset="-128"/>
                </a:endParaRPr>
              </a:p>
            </p:txBody>
          </p:sp>
          <p:sp>
            <p:nvSpPr>
              <p:cNvPr id="65946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ea typeface="ＭＳ Ｐゴシック" charset="-128"/>
                </a:endParaRPr>
              </a:p>
            </p:txBody>
          </p:sp>
          <p:sp>
            <p:nvSpPr>
              <p:cNvPr id="65946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ea typeface="ＭＳ Ｐゴシック" charset="-128"/>
                </a:endParaRPr>
              </a:p>
            </p:txBody>
          </p:sp>
        </p:grpSp>
        <p:sp>
          <p:nvSpPr>
            <p:cNvPr id="65946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ea typeface="ＭＳ Ｐゴシック" charset="-128"/>
              </a:endParaRPr>
            </a:p>
          </p:txBody>
        </p:sp>
        <p:sp>
          <p:nvSpPr>
            <p:cNvPr id="65946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ea typeface="ＭＳ Ｐゴシック" charset="-128"/>
              </a:endParaRPr>
            </a:p>
          </p:txBody>
        </p:sp>
      </p:grpSp>
      <p:sp>
        <p:nvSpPr>
          <p:cNvPr id="65946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5947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200"/>
            </a:lvl1pPr>
          </a:lstStyle>
          <a:p>
            <a:endParaRPr lang="en-US" altLang="ja-JP" smtClean="0">
              <a:solidFill>
                <a:srgbClr val="FFFFFF"/>
              </a:solidFill>
              <a:ea typeface="ＭＳ Ｐゴシック" charset="-128"/>
            </a:endParaRPr>
          </a:p>
        </p:txBody>
      </p:sp>
      <p:sp>
        <p:nvSpPr>
          <p:cNvPr id="65947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extLst>
      <p:ext uri="{BB962C8B-B14F-4D97-AF65-F5344CB8AC3E}">
        <p14:creationId xmlns:p14="http://schemas.microsoft.com/office/powerpoint/2010/main" val="4271510770"/>
      </p:ext>
    </p:extLst>
  </p:cSld>
  <p:clrMap bg1="dk2" tx1="lt1" bg2="dk1" tx2="lt2" accent1="accent1" accent2="accent2" accent3="accent3" accent4="accent4" accent5="accent5" accent6="accent6" hlink="hlink" folHlink="folHlink"/>
  <p:sldLayoutIdLst>
    <p:sldLayoutId id="2147496794" r:id="rId1"/>
    <p:sldLayoutId id="2147496795" r:id="rId2"/>
    <p:sldLayoutId id="2147496796" r:id="rId3"/>
    <p:sldLayoutId id="2147496797" r:id="rId4"/>
    <p:sldLayoutId id="2147496798" r:id="rId5"/>
    <p:sldLayoutId id="2147496799" r:id="rId6"/>
    <p:sldLayoutId id="2147496800" r:id="rId7"/>
    <p:sldLayoutId id="2147496801" r:id="rId8"/>
    <p:sldLayoutId id="2147496802" r:id="rId9"/>
    <p:sldLayoutId id="2147496803" r:id="rId10"/>
    <p:sldLayoutId id="2147496804" r:id="rId11"/>
    <p:sldLayoutId id="2147496805" r:id="rId12"/>
    <p:sldLayoutId id="2147496806" r:id="rId13"/>
    <p:sldLayoutId id="2147496807" r:id="rId14"/>
  </p:sldLayoutIdLst>
  <p:timing>
    <p:tnLst>
      <p:par>
        <p:cTn id="1" dur="indefinite" restart="never" nodeType="tmRoot"/>
      </p:par>
    </p:tnLst>
  </p:timing>
  <p:txStyles>
    <p:titleStyle>
      <a:lvl1pPr algn="ctr" rtl="0" fontAlgn="base">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charset="-128"/>
        </a:defRPr>
      </a:lvl2pPr>
      <a:lvl3pPr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charset="-128"/>
        </a:defRPr>
      </a:lvl3pPr>
      <a:lvl4pPr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charset="-128"/>
        </a:defRPr>
      </a:lvl4pPr>
      <a:lvl5pPr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charset="-128"/>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solidFill>
                  <a:srgbClr val="FFFFFF"/>
                </a:solidFill>
                <a:latin typeface="Arial" charset="0"/>
              </a:defRPr>
            </a:lvl1pPr>
          </a:lstStyle>
          <a:p>
            <a:pPr>
              <a:defRPr/>
            </a:pPr>
            <a:endParaRPr lang="en-US" altLang="ja-JP"/>
          </a:p>
        </p:txBody>
      </p:sp>
      <p:sp>
        <p:nvSpPr>
          <p:cNvPr id="65945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solidFill>
                  <a:srgbClr val="FFFFFF"/>
                </a:solidFill>
                <a:latin typeface="Arial" charset="0"/>
              </a:defRPr>
            </a:lvl1pPr>
          </a:lstStyle>
          <a:p>
            <a:pPr>
              <a:defRPr/>
            </a:pPr>
            <a:fld id="{6A81CC27-445D-4383-924F-943B7DBB9650}" type="slidenum">
              <a:rPr lang="en-US" altLang="ja-JP"/>
              <a:pPr>
                <a:defRPr/>
              </a:pPr>
              <a:t>‹#›</a:t>
            </a:fld>
            <a:endParaRPr lang="en-US" altLang="ja-JP"/>
          </a:p>
        </p:txBody>
      </p:sp>
      <p:grpSp>
        <p:nvGrpSpPr>
          <p:cNvPr id="3076" name="Group 4"/>
          <p:cNvGrpSpPr>
            <a:grpSpLocks/>
          </p:cNvGrpSpPr>
          <p:nvPr/>
        </p:nvGrpSpPr>
        <p:grpSpPr bwMode="auto">
          <a:xfrm>
            <a:off x="0" y="0"/>
            <a:ext cx="9140825" cy="6850063"/>
            <a:chOff x="0" y="0"/>
            <a:chExt cx="5758" cy="4315"/>
          </a:xfrm>
        </p:grpSpPr>
        <p:grpSp>
          <p:nvGrpSpPr>
            <p:cNvPr id="3080" name="Group 5"/>
            <p:cNvGrpSpPr>
              <a:grpSpLocks/>
            </p:cNvGrpSpPr>
            <p:nvPr userDrawn="1"/>
          </p:nvGrpSpPr>
          <p:grpSpPr bwMode="auto">
            <a:xfrm>
              <a:off x="1728" y="2230"/>
              <a:ext cx="4027" cy="2085"/>
              <a:chOff x="1728" y="2230"/>
              <a:chExt cx="4027" cy="2085"/>
            </a:xfrm>
          </p:grpSpPr>
          <p:sp>
            <p:nvSpPr>
              <p:cNvPr id="65946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65946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65946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411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solidFill>
                    <a:srgbClr val="FFFFFF"/>
                  </a:solidFill>
                </a:endParaRPr>
              </a:p>
            </p:txBody>
          </p:sp>
          <p:sp>
            <p:nvSpPr>
              <p:cNvPr id="65946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5946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4106" name="Freeform 12"/>
            <p:cNvSpPr>
              <a:spLocks/>
            </p:cNvSpPr>
            <p:nvPr/>
          </p:nvSpPr>
          <p:spPr bwMode="hidden">
            <a:xfrm>
              <a:off x="0" y="0"/>
              <a:ext cx="5758" cy="1776"/>
            </a:xfrm>
            <a:custGeom>
              <a:avLst/>
              <a:gdLst>
                <a:gd name="T0" fmla="*/ 0 w 5740"/>
                <a:gd name="T1" fmla="*/ 0 h 1906"/>
                <a:gd name="T2" fmla="*/ 0 w 5740"/>
                <a:gd name="T3" fmla="*/ 499 h 1906"/>
                <a:gd name="T4" fmla="*/ 6092 w 5740"/>
                <a:gd name="T5" fmla="*/ 499 h 1906"/>
                <a:gd name="T6" fmla="*/ 609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grpSp>
      <p:sp>
        <p:nvSpPr>
          <p:cNvPr id="65946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5947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solidFill>
                  <a:srgbClr val="FFFFFF"/>
                </a:solidFill>
                <a:latin typeface="Arial" charset="0"/>
              </a:defRPr>
            </a:lvl1pPr>
          </a:lstStyle>
          <a:p>
            <a:pPr>
              <a:defRPr/>
            </a:pPr>
            <a:endParaRPr lang="en-US" altLang="ja-JP"/>
          </a:p>
        </p:txBody>
      </p:sp>
      <p:sp>
        <p:nvSpPr>
          <p:cNvPr id="65947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extLst>
      <p:ext uri="{BB962C8B-B14F-4D97-AF65-F5344CB8AC3E}">
        <p14:creationId xmlns:p14="http://schemas.microsoft.com/office/powerpoint/2010/main" val="902937947"/>
      </p:ext>
    </p:extLst>
  </p:cSld>
  <p:clrMap bg1="dk2" tx1="lt1" bg2="dk1" tx2="lt2" accent1="accent1" accent2="accent2" accent3="accent3" accent4="accent4" accent5="accent5" accent6="accent6" hlink="hlink" folHlink="folHlink"/>
  <p:sldLayoutIdLst>
    <p:sldLayoutId id="2147496809" r:id="rId1"/>
    <p:sldLayoutId id="2147496810" r:id="rId2"/>
    <p:sldLayoutId id="2147496811" r:id="rId3"/>
    <p:sldLayoutId id="2147496812" r:id="rId4"/>
    <p:sldLayoutId id="2147496813" r:id="rId5"/>
    <p:sldLayoutId id="2147496814" r:id="rId6"/>
    <p:sldLayoutId id="2147496815" r:id="rId7"/>
    <p:sldLayoutId id="2147496816" r:id="rId8"/>
    <p:sldLayoutId id="2147496817" r:id="rId9"/>
    <p:sldLayoutId id="2147496818" r:id="rId10"/>
    <p:sldLayoutId id="2147496819" r:id="rId11"/>
    <p:sldLayoutId id="2147496820" r:id="rId12"/>
    <p:sldLayoutId id="2147496821" r:id="rId13"/>
    <p:sldLayoutId id="2147496822" r:id="rId14"/>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solidFill>
                  <a:srgbClr val="FFFFFF"/>
                </a:solidFill>
                <a:latin typeface="Arial" charset="0"/>
              </a:defRPr>
            </a:lvl1pPr>
          </a:lstStyle>
          <a:p>
            <a:pPr>
              <a:defRPr/>
            </a:pPr>
            <a:endParaRPr lang="en-US" altLang="ja-JP"/>
          </a:p>
        </p:txBody>
      </p:sp>
      <p:sp>
        <p:nvSpPr>
          <p:cNvPr id="65945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solidFill>
                  <a:srgbClr val="FFFFFF"/>
                </a:solidFill>
                <a:latin typeface="Arial" charset="0"/>
              </a:defRPr>
            </a:lvl1pPr>
          </a:lstStyle>
          <a:p>
            <a:pPr>
              <a:defRPr/>
            </a:pPr>
            <a:fld id="{F2DCBA13-711F-4B93-BE70-1A0E1D691DE8}" type="slidenum">
              <a:rPr lang="en-US" altLang="ja-JP"/>
              <a:pPr>
                <a:defRPr/>
              </a:pPr>
              <a:t>‹#›</a:t>
            </a:fld>
            <a:endParaRPr lang="en-US" altLang="ja-JP"/>
          </a:p>
        </p:txBody>
      </p:sp>
      <p:grpSp>
        <p:nvGrpSpPr>
          <p:cNvPr id="2052" name="Group 4"/>
          <p:cNvGrpSpPr>
            <a:grpSpLocks/>
          </p:cNvGrpSpPr>
          <p:nvPr/>
        </p:nvGrpSpPr>
        <p:grpSpPr bwMode="auto">
          <a:xfrm>
            <a:off x="0" y="0"/>
            <a:ext cx="9140825" cy="6850063"/>
            <a:chOff x="0" y="0"/>
            <a:chExt cx="5758" cy="4315"/>
          </a:xfrm>
        </p:grpSpPr>
        <p:grpSp>
          <p:nvGrpSpPr>
            <p:cNvPr id="2056" name="Group 5"/>
            <p:cNvGrpSpPr>
              <a:grpSpLocks/>
            </p:cNvGrpSpPr>
            <p:nvPr userDrawn="1"/>
          </p:nvGrpSpPr>
          <p:grpSpPr bwMode="auto">
            <a:xfrm>
              <a:off x="1728" y="2230"/>
              <a:ext cx="4027" cy="2085"/>
              <a:chOff x="1728" y="2230"/>
              <a:chExt cx="4027" cy="2085"/>
            </a:xfrm>
          </p:grpSpPr>
          <p:sp>
            <p:nvSpPr>
              <p:cNvPr id="65946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65946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65946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308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solidFill>
                    <a:srgbClr val="FFFFFF"/>
                  </a:solidFill>
                </a:endParaRPr>
              </a:p>
            </p:txBody>
          </p:sp>
          <p:sp>
            <p:nvSpPr>
              <p:cNvPr id="65946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5946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3082" name="Freeform 12"/>
            <p:cNvSpPr>
              <a:spLocks/>
            </p:cNvSpPr>
            <p:nvPr/>
          </p:nvSpPr>
          <p:spPr bwMode="hidden">
            <a:xfrm>
              <a:off x="0" y="0"/>
              <a:ext cx="5758" cy="1776"/>
            </a:xfrm>
            <a:custGeom>
              <a:avLst/>
              <a:gdLst>
                <a:gd name="T0" fmla="*/ 0 w 5740"/>
                <a:gd name="T1" fmla="*/ 0 h 1906"/>
                <a:gd name="T2" fmla="*/ 0 w 5740"/>
                <a:gd name="T3" fmla="*/ 499 h 1906"/>
                <a:gd name="T4" fmla="*/ 6092 w 5740"/>
                <a:gd name="T5" fmla="*/ 499 h 1906"/>
                <a:gd name="T6" fmla="*/ 609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grpSp>
      <p:sp>
        <p:nvSpPr>
          <p:cNvPr id="65946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5947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solidFill>
                  <a:srgbClr val="FFFFFF"/>
                </a:solidFill>
                <a:latin typeface="Arial" charset="0"/>
              </a:defRPr>
            </a:lvl1pPr>
          </a:lstStyle>
          <a:p>
            <a:pPr>
              <a:defRPr/>
            </a:pPr>
            <a:endParaRPr lang="en-US" altLang="ja-JP"/>
          </a:p>
        </p:txBody>
      </p:sp>
      <p:sp>
        <p:nvSpPr>
          <p:cNvPr id="65947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extLst>
      <p:ext uri="{BB962C8B-B14F-4D97-AF65-F5344CB8AC3E}">
        <p14:creationId xmlns:p14="http://schemas.microsoft.com/office/powerpoint/2010/main" val="469236223"/>
      </p:ext>
    </p:extLst>
  </p:cSld>
  <p:clrMap bg1="dk2" tx1="lt1" bg2="dk1" tx2="lt2" accent1="accent1" accent2="accent2" accent3="accent3" accent4="accent4" accent5="accent5" accent6="accent6" hlink="hlink" folHlink="folHlink"/>
  <p:sldLayoutIdLst>
    <p:sldLayoutId id="2147496824" r:id="rId1"/>
    <p:sldLayoutId id="2147496825" r:id="rId2"/>
    <p:sldLayoutId id="2147496826" r:id="rId3"/>
    <p:sldLayoutId id="2147496827" r:id="rId4"/>
    <p:sldLayoutId id="2147496828" r:id="rId5"/>
    <p:sldLayoutId id="2147496829" r:id="rId6"/>
    <p:sldLayoutId id="2147496830" r:id="rId7"/>
    <p:sldLayoutId id="2147496831" r:id="rId8"/>
    <p:sldLayoutId id="2147496832" r:id="rId9"/>
    <p:sldLayoutId id="2147496833" r:id="rId10"/>
    <p:sldLayoutId id="2147496834" r:id="rId11"/>
    <p:sldLayoutId id="2147496835" r:id="rId12"/>
    <p:sldLayoutId id="2147496836" r:id="rId13"/>
    <p:sldLayoutId id="2147496837" r:id="rId14"/>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solidFill>
                  <a:srgbClr val="FFFFFF"/>
                </a:solidFill>
                <a:latin typeface="Arial" charset="0"/>
              </a:defRPr>
            </a:lvl1pPr>
          </a:lstStyle>
          <a:p>
            <a:pPr>
              <a:defRPr/>
            </a:pPr>
            <a:endParaRPr lang="en-US" altLang="ja-JP"/>
          </a:p>
        </p:txBody>
      </p:sp>
      <p:sp>
        <p:nvSpPr>
          <p:cNvPr id="65945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solidFill>
                  <a:srgbClr val="FFFFFF"/>
                </a:solidFill>
                <a:latin typeface="Arial" charset="0"/>
              </a:defRPr>
            </a:lvl1pPr>
          </a:lstStyle>
          <a:p>
            <a:pPr>
              <a:defRPr/>
            </a:pPr>
            <a:fld id="{6E3F4D82-A103-436B-AA7C-5AFE863DA2CF}" type="slidenum">
              <a:rPr lang="en-US" altLang="ja-JP"/>
              <a:pPr>
                <a:defRPr/>
              </a:pPr>
              <a:t>‹#›</a:t>
            </a:fld>
            <a:endParaRPr lang="en-US" altLang="ja-JP"/>
          </a:p>
        </p:txBody>
      </p:sp>
      <p:grpSp>
        <p:nvGrpSpPr>
          <p:cNvPr id="4100" name="Group 4"/>
          <p:cNvGrpSpPr>
            <a:grpSpLocks/>
          </p:cNvGrpSpPr>
          <p:nvPr/>
        </p:nvGrpSpPr>
        <p:grpSpPr bwMode="auto">
          <a:xfrm>
            <a:off x="0" y="0"/>
            <a:ext cx="9140825" cy="6850063"/>
            <a:chOff x="0" y="0"/>
            <a:chExt cx="5758" cy="4315"/>
          </a:xfrm>
        </p:grpSpPr>
        <p:grpSp>
          <p:nvGrpSpPr>
            <p:cNvPr id="4104" name="Group 5"/>
            <p:cNvGrpSpPr>
              <a:grpSpLocks/>
            </p:cNvGrpSpPr>
            <p:nvPr userDrawn="1"/>
          </p:nvGrpSpPr>
          <p:grpSpPr bwMode="auto">
            <a:xfrm>
              <a:off x="1728" y="2230"/>
              <a:ext cx="4027" cy="2085"/>
              <a:chOff x="1728" y="2230"/>
              <a:chExt cx="4027" cy="2085"/>
            </a:xfrm>
          </p:grpSpPr>
          <p:sp>
            <p:nvSpPr>
              <p:cNvPr id="65946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65946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65946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718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solidFill>
                    <a:srgbClr val="FFFFFF"/>
                  </a:solidFill>
                </a:endParaRPr>
              </a:p>
            </p:txBody>
          </p:sp>
          <p:sp>
            <p:nvSpPr>
              <p:cNvPr id="65946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5946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7178" name="Freeform 12"/>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grpSp>
      <p:sp>
        <p:nvSpPr>
          <p:cNvPr id="65946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5947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solidFill>
                  <a:srgbClr val="FFFFFF"/>
                </a:solidFill>
                <a:latin typeface="Arial" charset="0"/>
              </a:defRPr>
            </a:lvl1pPr>
          </a:lstStyle>
          <a:p>
            <a:pPr>
              <a:defRPr/>
            </a:pPr>
            <a:endParaRPr lang="en-US" altLang="ja-JP"/>
          </a:p>
        </p:txBody>
      </p:sp>
      <p:sp>
        <p:nvSpPr>
          <p:cNvPr id="65947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extLst>
      <p:ext uri="{BB962C8B-B14F-4D97-AF65-F5344CB8AC3E}">
        <p14:creationId xmlns:p14="http://schemas.microsoft.com/office/powerpoint/2010/main" val="1552160303"/>
      </p:ext>
    </p:extLst>
  </p:cSld>
  <p:clrMap bg1="dk2" tx1="lt1" bg2="dk1" tx2="lt2" accent1="accent1" accent2="accent2" accent3="accent3" accent4="accent4" accent5="accent5" accent6="accent6" hlink="hlink" folHlink="folHlink"/>
  <p:sldLayoutIdLst>
    <p:sldLayoutId id="2147496839" r:id="rId1"/>
    <p:sldLayoutId id="2147496840" r:id="rId2"/>
    <p:sldLayoutId id="2147496841" r:id="rId3"/>
    <p:sldLayoutId id="2147496842" r:id="rId4"/>
    <p:sldLayoutId id="2147496843" r:id="rId5"/>
    <p:sldLayoutId id="2147496844" r:id="rId6"/>
    <p:sldLayoutId id="2147496845" r:id="rId7"/>
    <p:sldLayoutId id="2147496846" r:id="rId8"/>
    <p:sldLayoutId id="2147496847" r:id="rId9"/>
    <p:sldLayoutId id="2147496848" r:id="rId10"/>
    <p:sldLayoutId id="2147496849" r:id="rId11"/>
    <p:sldLayoutId id="2147496850" r:id="rId12"/>
    <p:sldLayoutId id="2147496851" r:id="rId13"/>
    <p:sldLayoutId id="2147496852" r:id="rId14"/>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latin typeface="Arial" charset="0"/>
              </a:defRPr>
            </a:lvl1pPr>
          </a:lstStyle>
          <a:p>
            <a:pPr>
              <a:defRPr/>
            </a:pPr>
            <a:endParaRPr lang="en-US" altLang="ja-JP">
              <a:solidFill>
                <a:srgbClr val="FFFFFF"/>
              </a:solidFill>
            </a:endParaRPr>
          </a:p>
        </p:txBody>
      </p:sp>
      <p:sp>
        <p:nvSpPr>
          <p:cNvPr id="65945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latin typeface="Arial" charset="0"/>
              </a:defRPr>
            </a:lvl1pPr>
          </a:lstStyle>
          <a:p>
            <a:pPr>
              <a:defRPr/>
            </a:pPr>
            <a:fld id="{97092FED-B87B-4752-9E9A-04258EB93238}" type="slidenum">
              <a:rPr lang="en-US" altLang="ja-JP">
                <a:solidFill>
                  <a:srgbClr val="FFFFFF"/>
                </a:solidFill>
              </a:rPr>
              <a:pPr>
                <a:defRPr/>
              </a:pPr>
              <a:t>‹#›</a:t>
            </a:fld>
            <a:endParaRPr lang="en-US" altLang="ja-JP">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5946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65946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65946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latin typeface="Arial" pitchFamily="34" charset="0"/>
                </a:endParaRPr>
              </a:p>
            </p:txBody>
          </p:sp>
          <p:sp>
            <p:nvSpPr>
              <p:cNvPr id="65946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5946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latin typeface="Arial" pitchFamily="34" charset="0"/>
              </a:endParaRPr>
            </a:p>
          </p:txBody>
        </p:sp>
      </p:grpSp>
      <p:sp>
        <p:nvSpPr>
          <p:cNvPr id="65946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5947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latin typeface="Arial" charset="0"/>
              </a:defRPr>
            </a:lvl1pPr>
          </a:lstStyle>
          <a:p>
            <a:pPr>
              <a:defRPr/>
            </a:pPr>
            <a:endParaRPr lang="en-US" altLang="ja-JP">
              <a:solidFill>
                <a:srgbClr val="FFFFFF"/>
              </a:solidFill>
            </a:endParaRPr>
          </a:p>
        </p:txBody>
      </p:sp>
      <p:sp>
        <p:nvSpPr>
          <p:cNvPr id="65947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extLst>
      <p:ext uri="{BB962C8B-B14F-4D97-AF65-F5344CB8AC3E}">
        <p14:creationId xmlns:p14="http://schemas.microsoft.com/office/powerpoint/2010/main" val="4127740705"/>
      </p:ext>
    </p:extLst>
  </p:cSld>
  <p:clrMap bg1="dk2" tx1="lt1" bg2="dk1" tx2="lt2" accent1="accent1" accent2="accent2" accent3="accent3" accent4="accent4" accent5="accent5" accent6="accent6" hlink="hlink" folHlink="folHlink"/>
  <p:sldLayoutIdLst>
    <p:sldLayoutId id="2147496854" r:id="rId1"/>
    <p:sldLayoutId id="2147496855" r:id="rId2"/>
    <p:sldLayoutId id="2147496856" r:id="rId3"/>
    <p:sldLayoutId id="2147496857" r:id="rId4"/>
    <p:sldLayoutId id="2147496858" r:id="rId5"/>
    <p:sldLayoutId id="2147496859" r:id="rId6"/>
    <p:sldLayoutId id="2147496860" r:id="rId7"/>
    <p:sldLayoutId id="2147496861" r:id="rId8"/>
    <p:sldLayoutId id="2147496862" r:id="rId9"/>
    <p:sldLayoutId id="2147496863" r:id="rId10"/>
    <p:sldLayoutId id="2147496864" r:id="rId11"/>
    <p:sldLayoutId id="2147496865" r:id="rId12"/>
    <p:sldLayoutId id="2147496866" r:id="rId13"/>
    <p:sldLayoutId id="2147496867" r:id="rId14"/>
    <p:sldLayoutId id="2147496868" r:id="rId15"/>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latin typeface="Arial" charset="0"/>
              </a:defRPr>
            </a:lvl1pPr>
          </a:lstStyle>
          <a:p>
            <a:pPr>
              <a:defRPr/>
            </a:pPr>
            <a:endParaRPr lang="en-US" altLang="ja-JP">
              <a:solidFill>
                <a:srgbClr val="FFFFFF"/>
              </a:solidFill>
            </a:endParaRPr>
          </a:p>
        </p:txBody>
      </p:sp>
      <p:sp>
        <p:nvSpPr>
          <p:cNvPr id="65945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latin typeface="Arial" charset="0"/>
              </a:defRPr>
            </a:lvl1pPr>
          </a:lstStyle>
          <a:p>
            <a:pPr>
              <a:defRPr/>
            </a:pPr>
            <a:fld id="{97092FED-B87B-4752-9E9A-04258EB93238}" type="slidenum">
              <a:rPr lang="en-US" altLang="ja-JP">
                <a:solidFill>
                  <a:srgbClr val="FFFFFF"/>
                </a:solidFill>
              </a:rPr>
              <a:pPr>
                <a:defRPr/>
              </a:pPr>
              <a:t>‹#›</a:t>
            </a:fld>
            <a:endParaRPr lang="en-US" altLang="ja-JP">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5946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65946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65946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latin typeface="Arial" pitchFamily="34" charset="0"/>
                </a:endParaRPr>
              </a:p>
            </p:txBody>
          </p:sp>
          <p:sp>
            <p:nvSpPr>
              <p:cNvPr id="65946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5946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FFFFFF"/>
                </a:solidFill>
                <a:latin typeface="Arial" pitchFamily="34" charset="0"/>
              </a:endParaRPr>
            </a:p>
          </p:txBody>
        </p:sp>
      </p:grpSp>
      <p:sp>
        <p:nvSpPr>
          <p:cNvPr id="65946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5947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latin typeface="Arial" charset="0"/>
              </a:defRPr>
            </a:lvl1pPr>
          </a:lstStyle>
          <a:p>
            <a:pPr>
              <a:defRPr/>
            </a:pPr>
            <a:endParaRPr lang="en-US" altLang="ja-JP">
              <a:solidFill>
                <a:srgbClr val="FFFFFF"/>
              </a:solidFill>
            </a:endParaRPr>
          </a:p>
        </p:txBody>
      </p:sp>
      <p:sp>
        <p:nvSpPr>
          <p:cNvPr id="65947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extLst>
      <p:ext uri="{BB962C8B-B14F-4D97-AF65-F5344CB8AC3E}">
        <p14:creationId xmlns:p14="http://schemas.microsoft.com/office/powerpoint/2010/main" val="2708585635"/>
      </p:ext>
    </p:extLst>
  </p:cSld>
  <p:clrMap bg1="dk2" tx1="lt1" bg2="dk1" tx2="lt2" accent1="accent1" accent2="accent2" accent3="accent3" accent4="accent4" accent5="accent5" accent6="accent6" hlink="hlink" folHlink="folHlink"/>
  <p:sldLayoutIdLst>
    <p:sldLayoutId id="2147496870" r:id="rId1"/>
    <p:sldLayoutId id="2147496871" r:id="rId2"/>
    <p:sldLayoutId id="2147496872" r:id="rId3"/>
    <p:sldLayoutId id="2147496873" r:id="rId4"/>
    <p:sldLayoutId id="2147496874" r:id="rId5"/>
    <p:sldLayoutId id="2147496875" r:id="rId6"/>
    <p:sldLayoutId id="2147496876" r:id="rId7"/>
    <p:sldLayoutId id="2147496877" r:id="rId8"/>
    <p:sldLayoutId id="2147496878" r:id="rId9"/>
    <p:sldLayoutId id="2147496879" r:id="rId10"/>
    <p:sldLayoutId id="2147496880" r:id="rId11"/>
    <p:sldLayoutId id="2147496881" r:id="rId12"/>
    <p:sldLayoutId id="2147496882" r:id="rId13"/>
    <p:sldLayoutId id="2147496883" r:id="rId14"/>
    <p:sldLayoutId id="2147496884" r:id="rId15"/>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solidFill>
                  <a:srgbClr val="FFFFFF"/>
                </a:solidFill>
                <a:latin typeface="Arial" charset="0"/>
              </a:defRPr>
            </a:lvl1pPr>
          </a:lstStyle>
          <a:p>
            <a:pPr>
              <a:defRPr/>
            </a:pPr>
            <a:endParaRPr lang="en-US" altLang="ja-JP"/>
          </a:p>
        </p:txBody>
      </p:sp>
      <p:sp>
        <p:nvSpPr>
          <p:cNvPr id="65945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solidFill>
                  <a:srgbClr val="FFFFFF"/>
                </a:solidFill>
                <a:latin typeface="Arial" charset="0"/>
              </a:defRPr>
            </a:lvl1pPr>
          </a:lstStyle>
          <a:p>
            <a:pPr>
              <a:defRPr/>
            </a:pPr>
            <a:fld id="{0EF4BE3E-EC00-4CF2-94F8-E29B4C38B768}" type="slidenum">
              <a:rPr lang="en-US" altLang="ja-JP"/>
              <a:pPr>
                <a:defRPr/>
              </a:pPr>
              <a:t>‹#›</a:t>
            </a:fld>
            <a:endParaRPr lang="en-US" altLang="ja-JP"/>
          </a:p>
        </p:txBody>
      </p:sp>
      <p:grpSp>
        <p:nvGrpSpPr>
          <p:cNvPr id="4100" name="Group 4"/>
          <p:cNvGrpSpPr>
            <a:grpSpLocks/>
          </p:cNvGrpSpPr>
          <p:nvPr/>
        </p:nvGrpSpPr>
        <p:grpSpPr bwMode="auto">
          <a:xfrm>
            <a:off x="0" y="0"/>
            <a:ext cx="9140825" cy="6850063"/>
            <a:chOff x="0" y="0"/>
            <a:chExt cx="5758" cy="4315"/>
          </a:xfrm>
        </p:grpSpPr>
        <p:grpSp>
          <p:nvGrpSpPr>
            <p:cNvPr id="4104" name="Group 5"/>
            <p:cNvGrpSpPr>
              <a:grpSpLocks/>
            </p:cNvGrpSpPr>
            <p:nvPr userDrawn="1"/>
          </p:nvGrpSpPr>
          <p:grpSpPr bwMode="auto">
            <a:xfrm>
              <a:off x="1728" y="2230"/>
              <a:ext cx="4027" cy="2085"/>
              <a:chOff x="1728" y="2230"/>
              <a:chExt cx="4027" cy="2085"/>
            </a:xfrm>
          </p:grpSpPr>
          <p:sp>
            <p:nvSpPr>
              <p:cNvPr id="65946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65946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65946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51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solidFill>
                    <a:srgbClr val="FFFFFF"/>
                  </a:solidFill>
                  <a:latin typeface="Arial" pitchFamily="34" charset="0"/>
                </a:endParaRPr>
              </a:p>
            </p:txBody>
          </p:sp>
          <p:sp>
            <p:nvSpPr>
              <p:cNvPr id="65946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5946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5130" name="Freeform 12"/>
            <p:cNvSpPr>
              <a:spLocks/>
            </p:cNvSpPr>
            <p:nvPr/>
          </p:nvSpPr>
          <p:spPr bwMode="hidden">
            <a:xfrm>
              <a:off x="0" y="0"/>
              <a:ext cx="5758" cy="1776"/>
            </a:xfrm>
            <a:custGeom>
              <a:avLst/>
              <a:gdLst>
                <a:gd name="T0" fmla="*/ 0 w 5740"/>
                <a:gd name="T1" fmla="*/ 0 h 1906"/>
                <a:gd name="T2" fmla="*/ 0 w 5740"/>
                <a:gd name="T3" fmla="*/ 403 h 1906"/>
                <a:gd name="T4" fmla="*/ 6149 w 5740"/>
                <a:gd name="T5" fmla="*/ 403 h 1906"/>
                <a:gd name="T6" fmla="*/ 614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solidFill>
                  <a:srgbClr val="FFFFFF"/>
                </a:solidFill>
                <a:latin typeface="Arial" pitchFamily="34" charset="0"/>
              </a:endParaRPr>
            </a:p>
          </p:txBody>
        </p:sp>
      </p:grpSp>
      <p:sp>
        <p:nvSpPr>
          <p:cNvPr id="65946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5947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solidFill>
                  <a:srgbClr val="FFFFFF"/>
                </a:solidFill>
                <a:latin typeface="Arial" charset="0"/>
              </a:defRPr>
            </a:lvl1pPr>
          </a:lstStyle>
          <a:p>
            <a:pPr>
              <a:defRPr/>
            </a:pPr>
            <a:endParaRPr lang="en-US" altLang="ja-JP"/>
          </a:p>
        </p:txBody>
      </p:sp>
      <p:sp>
        <p:nvSpPr>
          <p:cNvPr id="65947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extLst>
      <p:ext uri="{BB962C8B-B14F-4D97-AF65-F5344CB8AC3E}">
        <p14:creationId xmlns:p14="http://schemas.microsoft.com/office/powerpoint/2010/main" val="2638693070"/>
      </p:ext>
    </p:extLst>
  </p:cSld>
  <p:clrMap bg1="dk2" tx1="lt1" bg2="dk1" tx2="lt2" accent1="accent1" accent2="accent2" accent3="accent3" accent4="accent4" accent5="accent5" accent6="accent6" hlink="hlink" folHlink="folHlink"/>
  <p:sldLayoutIdLst>
    <p:sldLayoutId id="2147496886" r:id="rId1"/>
    <p:sldLayoutId id="2147496887" r:id="rId2"/>
    <p:sldLayoutId id="2147496888" r:id="rId3"/>
    <p:sldLayoutId id="2147496889" r:id="rId4"/>
    <p:sldLayoutId id="2147496890" r:id="rId5"/>
    <p:sldLayoutId id="2147496891" r:id="rId6"/>
    <p:sldLayoutId id="2147496892" r:id="rId7"/>
    <p:sldLayoutId id="2147496893" r:id="rId8"/>
    <p:sldLayoutId id="2147496894" r:id="rId9"/>
    <p:sldLayoutId id="2147496895" r:id="rId10"/>
    <p:sldLayoutId id="2147496896" r:id="rId11"/>
    <p:sldLayoutId id="2147496897" r:id="rId12"/>
    <p:sldLayoutId id="2147496898" r:id="rId13"/>
    <p:sldLayoutId id="2147496899" r:id="rId14"/>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solidFill>
                  <a:srgbClr val="FFFFFF"/>
                </a:solidFill>
                <a:latin typeface="Arial" charset="0"/>
              </a:defRPr>
            </a:lvl1pPr>
          </a:lstStyle>
          <a:p>
            <a:pPr>
              <a:defRPr/>
            </a:pPr>
            <a:endParaRPr lang="en-US" altLang="ja-JP"/>
          </a:p>
        </p:txBody>
      </p:sp>
      <p:sp>
        <p:nvSpPr>
          <p:cNvPr id="65945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solidFill>
                  <a:srgbClr val="FFFFFF"/>
                </a:solidFill>
                <a:latin typeface="Arial" charset="0"/>
              </a:defRPr>
            </a:lvl1pPr>
          </a:lstStyle>
          <a:p>
            <a:pPr>
              <a:defRPr/>
            </a:pPr>
            <a:fld id="{F0ABBD1C-8442-4ED7-BD71-E81DEDA468FA}" type="slidenum">
              <a:rPr lang="en-US" altLang="ja-JP"/>
              <a:pPr>
                <a:defRPr/>
              </a:pPr>
              <a:t>‹#›</a:t>
            </a:fld>
            <a:endParaRPr lang="en-US" altLang="ja-JP"/>
          </a:p>
        </p:txBody>
      </p:sp>
      <p:grpSp>
        <p:nvGrpSpPr>
          <p:cNvPr id="9220" name="Group 4"/>
          <p:cNvGrpSpPr>
            <a:grpSpLocks/>
          </p:cNvGrpSpPr>
          <p:nvPr/>
        </p:nvGrpSpPr>
        <p:grpSpPr bwMode="auto">
          <a:xfrm>
            <a:off x="0" y="0"/>
            <a:ext cx="9140825" cy="6850063"/>
            <a:chOff x="0" y="0"/>
            <a:chExt cx="5758" cy="4315"/>
          </a:xfrm>
        </p:grpSpPr>
        <p:grpSp>
          <p:nvGrpSpPr>
            <p:cNvPr id="9224" name="Group 5"/>
            <p:cNvGrpSpPr>
              <a:grpSpLocks/>
            </p:cNvGrpSpPr>
            <p:nvPr userDrawn="1"/>
          </p:nvGrpSpPr>
          <p:grpSpPr bwMode="auto">
            <a:xfrm>
              <a:off x="1728" y="2230"/>
              <a:ext cx="4027" cy="2085"/>
              <a:chOff x="1728" y="2230"/>
              <a:chExt cx="4027" cy="2085"/>
            </a:xfrm>
          </p:grpSpPr>
          <p:sp>
            <p:nvSpPr>
              <p:cNvPr id="65946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65946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65946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025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p>
            </p:txBody>
          </p:sp>
          <p:sp>
            <p:nvSpPr>
              <p:cNvPr id="65946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5946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10250" name="Freeform 12"/>
            <p:cNvSpPr>
              <a:spLocks/>
            </p:cNvSpPr>
            <p:nvPr/>
          </p:nvSpPr>
          <p:spPr bwMode="hidden">
            <a:xfrm>
              <a:off x="0" y="0"/>
              <a:ext cx="5758" cy="1776"/>
            </a:xfrm>
            <a:custGeom>
              <a:avLst/>
              <a:gdLst>
                <a:gd name="T0" fmla="*/ 0 w 5740"/>
                <a:gd name="T1" fmla="*/ 0 h 1906"/>
                <a:gd name="T2" fmla="*/ 0 w 5740"/>
                <a:gd name="T3" fmla="*/ 709 h 1906"/>
                <a:gd name="T4" fmla="*/ 5997 w 5740"/>
                <a:gd name="T5" fmla="*/ 709 h 1906"/>
                <a:gd name="T6" fmla="*/ 599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p>
          </p:txBody>
        </p:sp>
      </p:grpSp>
      <p:sp>
        <p:nvSpPr>
          <p:cNvPr id="65946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5947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solidFill>
                  <a:srgbClr val="FFFFFF"/>
                </a:solidFill>
                <a:latin typeface="Arial" charset="0"/>
              </a:defRPr>
            </a:lvl1pPr>
          </a:lstStyle>
          <a:p>
            <a:pPr>
              <a:defRPr/>
            </a:pPr>
            <a:endParaRPr lang="en-US" altLang="ja-JP"/>
          </a:p>
        </p:txBody>
      </p:sp>
      <p:sp>
        <p:nvSpPr>
          <p:cNvPr id="65947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dk2" tx1="lt1" bg2="dk1" tx2="lt2" accent1="accent1" accent2="accent2" accent3="accent3" accent4="accent4" accent5="accent5" accent6="accent6" hlink="hlink" folHlink="folHlink"/>
  <p:sldLayoutIdLst>
    <p:sldLayoutId id="2147496767" r:id="rId1"/>
    <p:sldLayoutId id="2147496618" r:id="rId2"/>
    <p:sldLayoutId id="2147496619" r:id="rId3"/>
    <p:sldLayoutId id="2147496620" r:id="rId4"/>
    <p:sldLayoutId id="2147496621" r:id="rId5"/>
    <p:sldLayoutId id="2147496622" r:id="rId6"/>
    <p:sldLayoutId id="2147496623" r:id="rId7"/>
    <p:sldLayoutId id="2147496624" r:id="rId8"/>
    <p:sldLayoutId id="2147496625" r:id="rId9"/>
    <p:sldLayoutId id="2147496626" r:id="rId10"/>
    <p:sldLayoutId id="2147496627" r:id="rId11"/>
    <p:sldLayoutId id="2147496628" r:id="rId12"/>
    <p:sldLayoutId id="2147496629" r:id="rId13"/>
    <p:sldLayoutId id="2147496630" r:id="rId14"/>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solidFill>
                  <a:srgbClr val="FFFFFF"/>
                </a:solidFill>
                <a:latin typeface="Arial" charset="0"/>
              </a:defRPr>
            </a:lvl1pPr>
          </a:lstStyle>
          <a:p>
            <a:pPr>
              <a:defRPr/>
            </a:pPr>
            <a:endParaRPr lang="en-US" altLang="ja-JP"/>
          </a:p>
        </p:txBody>
      </p:sp>
      <p:sp>
        <p:nvSpPr>
          <p:cNvPr id="65945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solidFill>
                  <a:srgbClr val="FFFFFF"/>
                </a:solidFill>
                <a:latin typeface="Arial" charset="0"/>
              </a:defRPr>
            </a:lvl1pPr>
          </a:lstStyle>
          <a:p>
            <a:pPr>
              <a:defRPr/>
            </a:pPr>
            <a:fld id="{979C2BD1-BC87-4706-9F69-742040B4F5D7}" type="slidenum">
              <a:rPr lang="en-US" altLang="ja-JP"/>
              <a:pPr>
                <a:defRPr/>
              </a:pPr>
              <a:t>‹#›</a:t>
            </a:fld>
            <a:endParaRPr lang="en-US" altLang="ja-JP"/>
          </a:p>
        </p:txBody>
      </p:sp>
      <p:grpSp>
        <p:nvGrpSpPr>
          <p:cNvPr id="10244" name="Group 4"/>
          <p:cNvGrpSpPr>
            <a:grpSpLocks/>
          </p:cNvGrpSpPr>
          <p:nvPr/>
        </p:nvGrpSpPr>
        <p:grpSpPr bwMode="auto">
          <a:xfrm>
            <a:off x="0" y="0"/>
            <a:ext cx="9140825" cy="6850063"/>
            <a:chOff x="0" y="0"/>
            <a:chExt cx="5758" cy="4315"/>
          </a:xfrm>
        </p:grpSpPr>
        <p:grpSp>
          <p:nvGrpSpPr>
            <p:cNvPr id="10248" name="Group 5"/>
            <p:cNvGrpSpPr>
              <a:grpSpLocks/>
            </p:cNvGrpSpPr>
            <p:nvPr userDrawn="1"/>
          </p:nvGrpSpPr>
          <p:grpSpPr bwMode="auto">
            <a:xfrm>
              <a:off x="1728" y="2230"/>
              <a:ext cx="4027" cy="2085"/>
              <a:chOff x="1728" y="2230"/>
              <a:chExt cx="4027" cy="2085"/>
            </a:xfrm>
          </p:grpSpPr>
          <p:sp>
            <p:nvSpPr>
              <p:cNvPr id="65946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65946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65946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1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p>
            </p:txBody>
          </p:sp>
          <p:sp>
            <p:nvSpPr>
              <p:cNvPr id="65946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5946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11274" name="Freeform 12"/>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p>
          </p:txBody>
        </p:sp>
      </p:grpSp>
      <p:sp>
        <p:nvSpPr>
          <p:cNvPr id="65946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5947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solidFill>
                  <a:srgbClr val="FFFFFF"/>
                </a:solidFill>
                <a:latin typeface="Arial" charset="0"/>
              </a:defRPr>
            </a:lvl1pPr>
          </a:lstStyle>
          <a:p>
            <a:pPr>
              <a:defRPr/>
            </a:pPr>
            <a:endParaRPr lang="en-US" altLang="ja-JP"/>
          </a:p>
        </p:txBody>
      </p:sp>
      <p:sp>
        <p:nvSpPr>
          <p:cNvPr id="65947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dk2" tx1="lt1" bg2="dk1" tx2="lt2" accent1="accent1" accent2="accent2" accent3="accent3" accent4="accent4" accent5="accent5" accent6="accent6" hlink="hlink" folHlink="folHlink"/>
  <p:sldLayoutIdLst>
    <p:sldLayoutId id="2147496768" r:id="rId1"/>
    <p:sldLayoutId id="2147496631" r:id="rId2"/>
    <p:sldLayoutId id="2147496632" r:id="rId3"/>
    <p:sldLayoutId id="2147496633" r:id="rId4"/>
    <p:sldLayoutId id="2147496634" r:id="rId5"/>
    <p:sldLayoutId id="2147496635" r:id="rId6"/>
    <p:sldLayoutId id="2147496636" r:id="rId7"/>
    <p:sldLayoutId id="2147496637" r:id="rId8"/>
    <p:sldLayoutId id="2147496638" r:id="rId9"/>
    <p:sldLayoutId id="2147496639" r:id="rId10"/>
    <p:sldLayoutId id="2147496640" r:id="rId11"/>
    <p:sldLayoutId id="2147496641" r:id="rId12"/>
    <p:sldLayoutId id="2147496769" r:id="rId13"/>
    <p:sldLayoutId id="2147496642" r:id="rId14"/>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dt" sz="half" idx="2"/>
          </p:nvPr>
        </p:nvSpPr>
        <p:spPr bwMode="auto">
          <a:xfrm>
            <a:off x="457200" y="625157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kumimoji="0" sz="1200">
                <a:solidFill>
                  <a:srgbClr val="FFFFFF"/>
                </a:solidFill>
                <a:latin typeface="Arial" charset="0"/>
                <a:ea typeface="ＭＳ Ｐゴシック" pitchFamily="50" charset="-128"/>
              </a:defRPr>
            </a:lvl1pPr>
          </a:lstStyle>
          <a:p>
            <a:pPr>
              <a:defRPr/>
            </a:pPr>
            <a:endParaRPr lang="en-US" altLang="ja-JP"/>
          </a:p>
        </p:txBody>
      </p:sp>
      <p:sp>
        <p:nvSpPr>
          <p:cNvPr id="659459" name="Rectangle 3"/>
          <p:cNvSpPr>
            <a:spLocks noGrp="1" noChangeArrowheads="1"/>
          </p:cNvSpPr>
          <p:nvPr>
            <p:ph type="sldNum" sz="quarter" idx="4"/>
          </p:nvPr>
        </p:nvSpPr>
        <p:spPr bwMode="auto">
          <a:xfrm>
            <a:off x="6553200" y="6248400"/>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kumimoji="0" sz="1200">
                <a:solidFill>
                  <a:srgbClr val="FFFFFF"/>
                </a:solidFill>
                <a:latin typeface="Arial" charset="0"/>
                <a:ea typeface="ＭＳ Ｐゴシック" pitchFamily="50" charset="-128"/>
              </a:defRPr>
            </a:lvl1pPr>
          </a:lstStyle>
          <a:p>
            <a:pPr>
              <a:defRPr/>
            </a:pPr>
            <a:fld id="{F4876CC1-3DD8-4DC2-BE22-A0D23496D2A8}" type="slidenum">
              <a:rPr lang="en-US" altLang="ja-JP"/>
              <a:pPr>
                <a:defRPr/>
              </a:pPr>
              <a:t>‹#›</a:t>
            </a:fld>
            <a:endParaRPr lang="en-US" altLang="ja-JP"/>
          </a:p>
        </p:txBody>
      </p:sp>
      <p:grpSp>
        <p:nvGrpSpPr>
          <p:cNvPr id="11268" name="Group 4"/>
          <p:cNvGrpSpPr>
            <a:grpSpLocks/>
          </p:cNvGrpSpPr>
          <p:nvPr/>
        </p:nvGrpSpPr>
        <p:grpSpPr bwMode="auto">
          <a:xfrm>
            <a:off x="0" y="0"/>
            <a:ext cx="9140825" cy="6850063"/>
            <a:chOff x="0" y="0"/>
            <a:chExt cx="5758" cy="4315"/>
          </a:xfrm>
        </p:grpSpPr>
        <p:grpSp>
          <p:nvGrpSpPr>
            <p:cNvPr id="11272" name="Group 5"/>
            <p:cNvGrpSpPr>
              <a:grpSpLocks/>
            </p:cNvGrpSpPr>
            <p:nvPr userDrawn="1"/>
          </p:nvGrpSpPr>
          <p:grpSpPr bwMode="auto">
            <a:xfrm>
              <a:off x="1728" y="2230"/>
              <a:ext cx="4027" cy="2085"/>
              <a:chOff x="1728" y="2230"/>
              <a:chExt cx="4027" cy="2085"/>
            </a:xfrm>
          </p:grpSpPr>
          <p:sp>
            <p:nvSpPr>
              <p:cNvPr id="65946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p:spPr>
            <p:txBody>
              <a:bodyPr/>
              <a:lstStyle/>
              <a:p>
                <a:pPr>
                  <a:defRPr/>
                </a:pPr>
                <a:endParaRPr lang="ja-JP" altLang="en-US">
                  <a:solidFill>
                    <a:srgbClr val="FFFFFF"/>
                  </a:solidFill>
                </a:endParaRPr>
              </a:p>
            </p:txBody>
          </p:sp>
          <p:sp>
            <p:nvSpPr>
              <p:cNvPr id="65946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p:spPr>
            <p:txBody>
              <a:bodyPr/>
              <a:lstStyle/>
              <a:p>
                <a:pPr>
                  <a:defRPr/>
                </a:pPr>
                <a:endParaRPr lang="ja-JP" altLang="en-US">
                  <a:solidFill>
                    <a:srgbClr val="FFFFFF"/>
                  </a:solidFill>
                </a:endParaRPr>
              </a:p>
            </p:txBody>
          </p:sp>
          <p:sp>
            <p:nvSpPr>
              <p:cNvPr id="65946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p:spPr>
            <p:txBody>
              <a:bodyPr/>
              <a:lstStyle/>
              <a:p>
                <a:pPr>
                  <a:defRPr/>
                </a:pPr>
                <a:endParaRPr lang="ja-JP" altLang="en-US">
                  <a:solidFill>
                    <a:srgbClr val="FFFFFF"/>
                  </a:solidFill>
                </a:endParaRPr>
              </a:p>
            </p:txBody>
          </p:sp>
          <p:sp>
            <p:nvSpPr>
              <p:cNvPr id="1230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p>
            </p:txBody>
          </p:sp>
          <p:sp>
            <p:nvSpPr>
              <p:cNvPr id="65946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p:spPr>
            <p:txBody>
              <a:bodyPr/>
              <a:lstStyle/>
              <a:p>
                <a:pPr>
                  <a:defRPr/>
                </a:pPr>
                <a:endParaRPr lang="ja-JP" altLang="en-US">
                  <a:solidFill>
                    <a:srgbClr val="FFFFFF"/>
                  </a:solidFill>
                </a:endParaRPr>
              </a:p>
            </p:txBody>
          </p:sp>
        </p:grpSp>
        <p:sp>
          <p:nvSpPr>
            <p:cNvPr id="65946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ja-JP" altLang="en-US">
                <a:solidFill>
                  <a:srgbClr val="FFFFFF"/>
                </a:solidFill>
              </a:endParaRPr>
            </a:p>
          </p:txBody>
        </p:sp>
        <p:sp>
          <p:nvSpPr>
            <p:cNvPr id="12298" name="Freeform 12"/>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p>
          </p:txBody>
        </p:sp>
      </p:grpSp>
      <p:sp>
        <p:nvSpPr>
          <p:cNvPr id="659469" name="Rectangle 13"/>
          <p:cNvSpPr>
            <a:spLocks noGrp="1" noRot="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59470" name="Rectangle 14"/>
          <p:cNvSpPr>
            <a:spLocks noGrp="1" noChangeArrowheads="1"/>
          </p:cNvSpPr>
          <p:nvPr>
            <p:ph type="ftr" sz="quarter" idx="3"/>
          </p:nvPr>
        </p:nvSpPr>
        <p:spPr bwMode="auto">
          <a:xfrm>
            <a:off x="3124200" y="6248400"/>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kumimoji="0" sz="1200">
                <a:solidFill>
                  <a:srgbClr val="FFFFFF"/>
                </a:solidFill>
                <a:latin typeface="Arial" charset="0"/>
                <a:ea typeface="ＭＳ Ｐゴシック" pitchFamily="50" charset="-128"/>
              </a:defRPr>
            </a:lvl1pPr>
          </a:lstStyle>
          <a:p>
            <a:pPr>
              <a:defRPr/>
            </a:pPr>
            <a:endParaRPr lang="en-US" altLang="ja-JP"/>
          </a:p>
        </p:txBody>
      </p:sp>
      <p:sp>
        <p:nvSpPr>
          <p:cNvPr id="659471" name="Rectangle 15"/>
          <p:cNvSpPr>
            <a:spLocks noGrp="1" noChangeArrowheads="1"/>
          </p:cNvSpPr>
          <p:nvPr>
            <p:ph type="body" idx="1"/>
          </p:nvPr>
        </p:nvSpPr>
        <p:spPr bwMode="auto">
          <a:xfrm>
            <a:off x="457200" y="1600200"/>
            <a:ext cx="8229600" cy="4525963"/>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dk2" tx1="lt1" bg2="dk1" tx2="lt2" accent1="accent1" accent2="accent2" accent3="accent3" accent4="accent4" accent5="accent5" accent6="accent6" hlink="hlink" folHlink="folHlink"/>
  <p:sldLayoutIdLst>
    <p:sldLayoutId id="2147496770" r:id="rId1"/>
    <p:sldLayoutId id="2147496643" r:id="rId2"/>
    <p:sldLayoutId id="2147496644" r:id="rId3"/>
    <p:sldLayoutId id="2147496645" r:id="rId4"/>
    <p:sldLayoutId id="2147496646" r:id="rId5"/>
    <p:sldLayoutId id="2147496647" r:id="rId6"/>
    <p:sldLayoutId id="2147496648" r:id="rId7"/>
    <p:sldLayoutId id="2147496649" r:id="rId8"/>
    <p:sldLayoutId id="2147496650" r:id="rId9"/>
    <p:sldLayoutId id="2147496651" r:id="rId10"/>
    <p:sldLayoutId id="2147496652" r:id="rId11"/>
    <p:sldLayoutId id="2147496653" r:id="rId12"/>
    <p:sldLayoutId id="2147496654" r:id="rId13"/>
    <p:sldLayoutId id="2147496655" r:id="rId14"/>
    <p:sldLayoutId id="2147496656" r:id="rId15"/>
    <p:sldLayoutId id="2147496657" r:id="rId16"/>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solidFill>
                  <a:srgbClr val="FFFFFF"/>
                </a:solidFill>
                <a:latin typeface="Arial" charset="0"/>
              </a:defRPr>
            </a:lvl1pPr>
          </a:lstStyle>
          <a:p>
            <a:pPr>
              <a:defRPr/>
            </a:pPr>
            <a:endParaRPr lang="en-US" altLang="ja-JP"/>
          </a:p>
        </p:txBody>
      </p:sp>
      <p:sp>
        <p:nvSpPr>
          <p:cNvPr id="65945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solidFill>
                  <a:srgbClr val="FFFFFF"/>
                </a:solidFill>
                <a:latin typeface="Arial" charset="0"/>
              </a:defRPr>
            </a:lvl1pPr>
          </a:lstStyle>
          <a:p>
            <a:pPr>
              <a:defRPr/>
            </a:pPr>
            <a:fld id="{BB4A23C1-B57A-4D64-8E11-94090943FAFE}" type="slidenum">
              <a:rPr lang="en-US" altLang="ja-JP"/>
              <a:pPr>
                <a:defRPr/>
              </a:pPr>
              <a:t>‹#›</a:t>
            </a:fld>
            <a:endParaRPr lang="en-US" altLang="ja-JP"/>
          </a:p>
        </p:txBody>
      </p:sp>
      <p:grpSp>
        <p:nvGrpSpPr>
          <p:cNvPr id="12292" name="Group 4"/>
          <p:cNvGrpSpPr>
            <a:grpSpLocks/>
          </p:cNvGrpSpPr>
          <p:nvPr/>
        </p:nvGrpSpPr>
        <p:grpSpPr bwMode="auto">
          <a:xfrm>
            <a:off x="0" y="0"/>
            <a:ext cx="9140825" cy="6850063"/>
            <a:chOff x="0" y="0"/>
            <a:chExt cx="5758" cy="4315"/>
          </a:xfrm>
        </p:grpSpPr>
        <p:grpSp>
          <p:nvGrpSpPr>
            <p:cNvPr id="12296" name="Group 5"/>
            <p:cNvGrpSpPr>
              <a:grpSpLocks/>
            </p:cNvGrpSpPr>
            <p:nvPr userDrawn="1"/>
          </p:nvGrpSpPr>
          <p:grpSpPr bwMode="auto">
            <a:xfrm>
              <a:off x="1728" y="2230"/>
              <a:ext cx="4027" cy="2085"/>
              <a:chOff x="1728" y="2230"/>
              <a:chExt cx="4027" cy="2085"/>
            </a:xfrm>
          </p:grpSpPr>
          <p:sp>
            <p:nvSpPr>
              <p:cNvPr id="65946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65946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65946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p>
            </p:txBody>
          </p:sp>
          <p:sp>
            <p:nvSpPr>
              <p:cNvPr id="65946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5946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p>
          </p:txBody>
        </p:sp>
      </p:grpSp>
      <p:sp>
        <p:nvSpPr>
          <p:cNvPr id="65946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5947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solidFill>
                  <a:srgbClr val="FFFFFF"/>
                </a:solidFill>
                <a:latin typeface="Arial" charset="0"/>
              </a:defRPr>
            </a:lvl1pPr>
          </a:lstStyle>
          <a:p>
            <a:pPr>
              <a:defRPr/>
            </a:pPr>
            <a:endParaRPr lang="en-US" altLang="ja-JP"/>
          </a:p>
        </p:txBody>
      </p:sp>
      <p:sp>
        <p:nvSpPr>
          <p:cNvPr id="65947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dk2" tx1="lt1" bg2="dk1" tx2="lt2" accent1="accent1" accent2="accent2" accent3="accent3" accent4="accent4" accent5="accent5" accent6="accent6" hlink="hlink" folHlink="folHlink"/>
  <p:sldLayoutIdLst>
    <p:sldLayoutId id="2147496771" r:id="rId1"/>
    <p:sldLayoutId id="2147496658" r:id="rId2"/>
    <p:sldLayoutId id="2147496659" r:id="rId3"/>
    <p:sldLayoutId id="2147496660" r:id="rId4"/>
    <p:sldLayoutId id="2147496661" r:id="rId5"/>
    <p:sldLayoutId id="2147496662" r:id="rId6"/>
    <p:sldLayoutId id="2147496663" r:id="rId7"/>
    <p:sldLayoutId id="2147496664" r:id="rId8"/>
    <p:sldLayoutId id="2147496665" r:id="rId9"/>
    <p:sldLayoutId id="2147496666" r:id="rId10"/>
    <p:sldLayoutId id="2147496667" r:id="rId11"/>
    <p:sldLayoutId id="2147496668" r:id="rId12"/>
    <p:sldLayoutId id="2147496669" r:id="rId13"/>
    <p:sldLayoutId id="2147496670" r:id="rId14"/>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dt" sz="half" idx="2"/>
          </p:nvPr>
        </p:nvSpPr>
        <p:spPr bwMode="auto">
          <a:xfrm>
            <a:off x="457200" y="625157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kumimoji="0" sz="1200">
                <a:solidFill>
                  <a:srgbClr val="FFFFFF"/>
                </a:solidFill>
                <a:latin typeface="Arial" charset="0"/>
              </a:defRPr>
            </a:lvl1pPr>
          </a:lstStyle>
          <a:p>
            <a:pPr>
              <a:defRPr/>
            </a:pPr>
            <a:endParaRPr lang="en-US" altLang="ja-JP"/>
          </a:p>
        </p:txBody>
      </p:sp>
      <p:sp>
        <p:nvSpPr>
          <p:cNvPr id="659459" name="Rectangle 3"/>
          <p:cNvSpPr>
            <a:spLocks noGrp="1" noChangeArrowheads="1"/>
          </p:cNvSpPr>
          <p:nvPr>
            <p:ph type="sldNum" sz="quarter" idx="4"/>
          </p:nvPr>
        </p:nvSpPr>
        <p:spPr bwMode="auto">
          <a:xfrm>
            <a:off x="6553200" y="6248400"/>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kumimoji="0" sz="1200">
                <a:solidFill>
                  <a:srgbClr val="FFFFFF"/>
                </a:solidFill>
                <a:latin typeface="Arial" charset="0"/>
              </a:defRPr>
            </a:lvl1pPr>
          </a:lstStyle>
          <a:p>
            <a:pPr>
              <a:defRPr/>
            </a:pPr>
            <a:fld id="{E5C9A0AC-15CB-4FE8-AA73-4DBD02E839E2}" type="slidenum">
              <a:rPr lang="en-US" altLang="ja-JP"/>
              <a:pPr>
                <a:defRPr/>
              </a:pPr>
              <a:t>‹#›</a:t>
            </a:fld>
            <a:endParaRPr lang="en-US" altLang="ja-JP"/>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65946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p:spPr>
            <p:txBody>
              <a:bodyPr/>
              <a:lstStyle/>
              <a:p>
                <a:pPr>
                  <a:defRPr/>
                </a:pPr>
                <a:endParaRPr lang="ja-JP" altLang="en-US">
                  <a:solidFill>
                    <a:srgbClr val="FFFFFF"/>
                  </a:solidFill>
                </a:endParaRPr>
              </a:p>
            </p:txBody>
          </p:sp>
          <p:sp>
            <p:nvSpPr>
              <p:cNvPr id="65946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p:spPr>
            <p:txBody>
              <a:bodyPr/>
              <a:lstStyle/>
              <a:p>
                <a:pPr>
                  <a:defRPr/>
                </a:pPr>
                <a:endParaRPr lang="ja-JP" altLang="en-US">
                  <a:solidFill>
                    <a:srgbClr val="FFFFFF"/>
                  </a:solidFill>
                </a:endParaRPr>
              </a:p>
            </p:txBody>
          </p:sp>
          <p:sp>
            <p:nvSpPr>
              <p:cNvPr id="65946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p:spPr>
            <p:txBody>
              <a:bodyPr/>
              <a:lstStyle/>
              <a:p>
                <a:pPr>
                  <a:defRPr/>
                </a:pPr>
                <a:endParaRPr lang="ja-JP" altLang="en-US">
                  <a:solidFill>
                    <a:srgbClr val="FFFFFF"/>
                  </a:solidFill>
                </a:endParaRPr>
              </a:p>
            </p:txBody>
          </p:sp>
          <p:sp>
            <p:nvSpPr>
              <p:cNvPr id="14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p>
            </p:txBody>
          </p:sp>
          <p:sp>
            <p:nvSpPr>
              <p:cNvPr id="65946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p:spPr>
            <p:txBody>
              <a:bodyPr/>
              <a:lstStyle/>
              <a:p>
                <a:pPr>
                  <a:defRPr/>
                </a:pPr>
                <a:endParaRPr lang="ja-JP" altLang="en-US">
                  <a:solidFill>
                    <a:srgbClr val="FFFFFF"/>
                  </a:solidFill>
                </a:endParaRPr>
              </a:p>
            </p:txBody>
          </p:sp>
        </p:grpSp>
        <p:sp>
          <p:nvSpPr>
            <p:cNvPr id="65946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ja-JP" altLang="en-US">
                <a:solidFill>
                  <a:srgbClr val="FFFFFF"/>
                </a:solidFill>
              </a:endParaRPr>
            </a:p>
          </p:txBody>
        </p:sp>
        <p:sp>
          <p:nvSpPr>
            <p:cNvPr id="14346" name="Freeform 12"/>
            <p:cNvSpPr>
              <a:spLocks/>
            </p:cNvSpPr>
            <p:nvPr/>
          </p:nvSpPr>
          <p:spPr bwMode="hidden">
            <a:xfrm>
              <a:off x="0" y="0"/>
              <a:ext cx="5758" cy="1776"/>
            </a:xfrm>
            <a:custGeom>
              <a:avLst/>
              <a:gdLst>
                <a:gd name="T0" fmla="*/ 0 w 5740"/>
                <a:gd name="T1" fmla="*/ 0 h 1906"/>
                <a:gd name="T2" fmla="*/ 0 w 5740"/>
                <a:gd name="T3" fmla="*/ 465 h 1906"/>
                <a:gd name="T4" fmla="*/ 6111 w 5740"/>
                <a:gd name="T5" fmla="*/ 465 h 1906"/>
                <a:gd name="T6" fmla="*/ 611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p>
          </p:txBody>
        </p:sp>
      </p:grpSp>
      <p:sp>
        <p:nvSpPr>
          <p:cNvPr id="659469" name="Rectangle 13"/>
          <p:cNvSpPr>
            <a:spLocks noGrp="1" noRot="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59470" name="Rectangle 14"/>
          <p:cNvSpPr>
            <a:spLocks noGrp="1" noChangeArrowheads="1"/>
          </p:cNvSpPr>
          <p:nvPr>
            <p:ph type="ftr" sz="quarter" idx="3"/>
          </p:nvPr>
        </p:nvSpPr>
        <p:spPr bwMode="auto">
          <a:xfrm>
            <a:off x="3124200" y="6248400"/>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kumimoji="0" sz="1200">
                <a:solidFill>
                  <a:srgbClr val="FFFFFF"/>
                </a:solidFill>
                <a:latin typeface="Arial" charset="0"/>
              </a:defRPr>
            </a:lvl1pPr>
          </a:lstStyle>
          <a:p>
            <a:pPr>
              <a:defRPr/>
            </a:pPr>
            <a:endParaRPr lang="en-US" altLang="ja-JP"/>
          </a:p>
        </p:txBody>
      </p:sp>
      <p:sp>
        <p:nvSpPr>
          <p:cNvPr id="659471" name="Rectangle 15"/>
          <p:cNvSpPr>
            <a:spLocks noGrp="1" noChangeArrowheads="1"/>
          </p:cNvSpPr>
          <p:nvPr>
            <p:ph type="body" idx="1"/>
          </p:nvPr>
        </p:nvSpPr>
        <p:spPr bwMode="auto">
          <a:xfrm>
            <a:off x="457200" y="1600200"/>
            <a:ext cx="8229600" cy="4525963"/>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dk2" tx1="lt1" bg2="dk1" tx2="lt2" accent1="accent1" accent2="accent2" accent3="accent3" accent4="accent4" accent5="accent5" accent6="accent6" hlink="hlink" folHlink="folHlink"/>
  <p:sldLayoutIdLst>
    <p:sldLayoutId id="2147496772" r:id="rId1"/>
    <p:sldLayoutId id="2147496671" r:id="rId2"/>
    <p:sldLayoutId id="2147496672" r:id="rId3"/>
    <p:sldLayoutId id="2147496673" r:id="rId4"/>
    <p:sldLayoutId id="2147496674" r:id="rId5"/>
    <p:sldLayoutId id="2147496675" r:id="rId6"/>
    <p:sldLayoutId id="2147496676" r:id="rId7"/>
    <p:sldLayoutId id="2147496677" r:id="rId8"/>
    <p:sldLayoutId id="2147496678" r:id="rId9"/>
    <p:sldLayoutId id="2147496679" r:id="rId10"/>
    <p:sldLayoutId id="2147496680" r:id="rId11"/>
    <p:sldLayoutId id="2147496681" r:id="rId12"/>
    <p:sldLayoutId id="2147496682" r:id="rId13"/>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solidFill>
                  <a:srgbClr val="FFFFFF"/>
                </a:solidFill>
                <a:latin typeface="Arial" charset="0"/>
              </a:defRPr>
            </a:lvl1pPr>
          </a:lstStyle>
          <a:p>
            <a:pPr>
              <a:defRPr/>
            </a:pPr>
            <a:endParaRPr lang="en-US" altLang="ja-JP"/>
          </a:p>
        </p:txBody>
      </p:sp>
      <p:sp>
        <p:nvSpPr>
          <p:cNvPr id="65945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solidFill>
                  <a:srgbClr val="FFFFFF"/>
                </a:solidFill>
                <a:latin typeface="Arial" charset="0"/>
              </a:defRPr>
            </a:lvl1pPr>
          </a:lstStyle>
          <a:p>
            <a:pPr>
              <a:defRPr/>
            </a:pPr>
            <a:fld id="{50253890-0925-4455-A242-4561C4C5DFEE}" type="slidenum">
              <a:rPr lang="en-US" altLang="ja-JP"/>
              <a:pPr>
                <a:defRPr/>
              </a:pPr>
              <a:t>‹#›</a:t>
            </a:fld>
            <a:endParaRPr lang="en-US" altLang="ja-JP"/>
          </a:p>
        </p:txBody>
      </p:sp>
      <p:grpSp>
        <p:nvGrpSpPr>
          <p:cNvPr id="18436" name="Group 4"/>
          <p:cNvGrpSpPr>
            <a:grpSpLocks/>
          </p:cNvGrpSpPr>
          <p:nvPr/>
        </p:nvGrpSpPr>
        <p:grpSpPr bwMode="auto">
          <a:xfrm>
            <a:off x="0" y="0"/>
            <a:ext cx="9140825" cy="6850063"/>
            <a:chOff x="0" y="0"/>
            <a:chExt cx="5758" cy="4315"/>
          </a:xfrm>
        </p:grpSpPr>
        <p:grpSp>
          <p:nvGrpSpPr>
            <p:cNvPr id="18440" name="Group 5"/>
            <p:cNvGrpSpPr>
              <a:grpSpLocks/>
            </p:cNvGrpSpPr>
            <p:nvPr userDrawn="1"/>
          </p:nvGrpSpPr>
          <p:grpSpPr bwMode="auto">
            <a:xfrm>
              <a:off x="1728" y="2230"/>
              <a:ext cx="4027" cy="2085"/>
              <a:chOff x="1728" y="2230"/>
              <a:chExt cx="4027" cy="2085"/>
            </a:xfrm>
          </p:grpSpPr>
          <p:sp>
            <p:nvSpPr>
              <p:cNvPr id="65946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ja-JP" altLang="en-US">
                  <a:solidFill>
                    <a:srgbClr val="FFFFFF"/>
                  </a:solidFill>
                </a:endParaRPr>
              </a:p>
            </p:txBody>
          </p:sp>
          <p:sp>
            <p:nvSpPr>
              <p:cNvPr id="65946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ja-JP" altLang="en-US">
                  <a:solidFill>
                    <a:srgbClr val="FFFFFF"/>
                  </a:solidFill>
                </a:endParaRPr>
              </a:p>
            </p:txBody>
          </p:sp>
          <p:sp>
            <p:nvSpPr>
              <p:cNvPr id="65946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ja-JP" altLang="en-US">
                  <a:solidFill>
                    <a:srgbClr val="FFFFFF"/>
                  </a:solidFill>
                </a:endParaRPr>
              </a:p>
            </p:txBody>
          </p:sp>
          <p:sp>
            <p:nvSpPr>
              <p:cNvPr id="1947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ja-JP" altLang="en-US"/>
              </a:p>
            </p:txBody>
          </p:sp>
          <p:sp>
            <p:nvSpPr>
              <p:cNvPr id="65946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grpSp>
        <p:sp>
          <p:nvSpPr>
            <p:cNvPr id="65946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solidFill>
                  <a:srgbClr val="FFFFFF"/>
                </a:solidFill>
              </a:endParaRPr>
            </a:p>
          </p:txBody>
        </p:sp>
        <p:sp>
          <p:nvSpPr>
            <p:cNvPr id="19466" name="Freeform 12"/>
            <p:cNvSpPr>
              <a:spLocks/>
            </p:cNvSpPr>
            <p:nvPr/>
          </p:nvSpPr>
          <p:spPr bwMode="hidden">
            <a:xfrm>
              <a:off x="0" y="0"/>
              <a:ext cx="5758" cy="1776"/>
            </a:xfrm>
            <a:custGeom>
              <a:avLst/>
              <a:gdLst>
                <a:gd name="T0" fmla="*/ 0 w 5740"/>
                <a:gd name="T1" fmla="*/ 0 h 1906"/>
                <a:gd name="T2" fmla="*/ 0 w 5740"/>
                <a:gd name="T3" fmla="*/ 433 h 1906"/>
                <a:gd name="T4" fmla="*/ 6130 w 5740"/>
                <a:gd name="T5" fmla="*/ 433 h 1906"/>
                <a:gd name="T6" fmla="*/ 61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ja-JP" altLang="en-US"/>
            </a:p>
          </p:txBody>
        </p:sp>
      </p:grpSp>
      <p:sp>
        <p:nvSpPr>
          <p:cNvPr id="65946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5947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solidFill>
                  <a:srgbClr val="FFFFFF"/>
                </a:solidFill>
                <a:latin typeface="Arial" charset="0"/>
              </a:defRPr>
            </a:lvl1pPr>
          </a:lstStyle>
          <a:p>
            <a:pPr>
              <a:defRPr/>
            </a:pPr>
            <a:endParaRPr lang="en-US" altLang="ja-JP"/>
          </a:p>
        </p:txBody>
      </p:sp>
      <p:sp>
        <p:nvSpPr>
          <p:cNvPr id="65947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dk2" tx1="lt1" bg2="dk1" tx2="lt2" accent1="accent1" accent2="accent2" accent3="accent3" accent4="accent4" accent5="accent5" accent6="accent6" hlink="hlink" folHlink="folHlink"/>
  <p:sldLayoutIdLst>
    <p:sldLayoutId id="2147496779" r:id="rId1"/>
    <p:sldLayoutId id="2147496734" r:id="rId2"/>
    <p:sldLayoutId id="2147496735" r:id="rId3"/>
    <p:sldLayoutId id="2147496736" r:id="rId4"/>
    <p:sldLayoutId id="2147496737" r:id="rId5"/>
    <p:sldLayoutId id="2147496738" r:id="rId6"/>
    <p:sldLayoutId id="2147496739" r:id="rId7"/>
    <p:sldLayoutId id="2147496740" r:id="rId8"/>
    <p:sldLayoutId id="2147496741" r:id="rId9"/>
    <p:sldLayoutId id="2147496742" r:id="rId10"/>
    <p:sldLayoutId id="2147496743" r:id="rId11"/>
    <p:sldLayoutId id="2147496744" r:id="rId12"/>
    <p:sldLayoutId id="2147496745" r:id="rId13"/>
    <p:sldLayoutId id="2147496746" r:id="rId14"/>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ea typeface="ＭＳ Ｐゴシック" pitchFamily="50" charset="-128"/>
              </a:defRPr>
            </a:lvl1pPr>
          </a:lstStyle>
          <a:p>
            <a:pPr>
              <a:defRPr/>
            </a:pPr>
            <a:endParaRPr lang="ja-JP"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ＭＳ Ｐゴシック" charset="-128"/>
              </a:defRPr>
            </a:lvl1pPr>
          </a:lstStyle>
          <a:p>
            <a:pPr>
              <a:defRPr/>
            </a:pPr>
            <a:fld id="{981D10D1-D03A-42C7-9914-355DF93C530F}"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96747" r:id="rId1"/>
    <p:sldLayoutId id="2147496748" r:id="rId2"/>
    <p:sldLayoutId id="2147496749" r:id="rId3"/>
    <p:sldLayoutId id="2147496750" r:id="rId4"/>
    <p:sldLayoutId id="2147496751" r:id="rId5"/>
    <p:sldLayoutId id="2147496752" r:id="rId6"/>
    <p:sldLayoutId id="2147496753" r:id="rId7"/>
    <p:sldLayoutId id="2147496754" r:id="rId8"/>
    <p:sldLayoutId id="2147496755" r:id="rId9"/>
    <p:sldLayoutId id="2147496756" r:id="rId10"/>
    <p:sldLayoutId id="2147496757" r:id="rId11"/>
    <p:sldLayoutId id="2147496758" r:id="rId12"/>
    <p:sldLayoutId id="2147496759" r:id="rId13"/>
    <p:sldLayoutId id="2147496760" r:id="rId14"/>
    <p:sldLayoutId id="2147496780" r:id="rId15"/>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9010" name="Rectangle 2"/>
          <p:cNvSpPr>
            <a:spLocks noGrp="1" noRot="1" noChangeArrowheads="1"/>
          </p:cNvSpPr>
          <p:nvPr>
            <p:ph type="title"/>
          </p:nvPr>
        </p:nvSpPr>
        <p:spPr bwMode="auto">
          <a:xfrm>
            <a:off x="301625" y="228600"/>
            <a:ext cx="8510588" cy="1325563"/>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99011" name="Rectangle 3"/>
          <p:cNvSpPr>
            <a:spLocks noGrp="1" noRot="1" noChangeArrowheads="1"/>
          </p:cNvSpPr>
          <p:nvPr>
            <p:ph type="body" idx="1"/>
          </p:nvPr>
        </p:nvSpPr>
        <p:spPr bwMode="auto">
          <a:xfrm>
            <a:off x="301625" y="1676400"/>
            <a:ext cx="8540750" cy="442277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99012" name="Rectangle 4"/>
          <p:cNvSpPr>
            <a:spLocks noGrp="1" noChangeArrowheads="1"/>
          </p:cNvSpPr>
          <p:nvPr>
            <p:ph type="dt" sz="half" idx="2"/>
          </p:nvPr>
        </p:nvSpPr>
        <p:spPr bwMode="auto">
          <a:xfrm>
            <a:off x="304800" y="6245225"/>
            <a:ext cx="22860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kumimoji="0" sz="1400">
                <a:solidFill>
                  <a:srgbClr val="FFFFFF"/>
                </a:solidFill>
                <a:effectLst>
                  <a:outerShdw blurRad="38100" dist="38100" dir="2700000" algn="tl">
                    <a:srgbClr val="000000"/>
                  </a:outerShdw>
                </a:effectLst>
                <a:latin typeface="Arial" charset="0"/>
              </a:defRPr>
            </a:lvl1pPr>
          </a:lstStyle>
          <a:p>
            <a:pPr>
              <a:defRPr/>
            </a:pPr>
            <a:endParaRPr lang="en-US" altLang="ja-JP"/>
          </a:p>
        </p:txBody>
      </p:sp>
      <p:sp>
        <p:nvSpPr>
          <p:cNvPr id="2990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kumimoji="0" sz="1400">
                <a:solidFill>
                  <a:srgbClr val="FFFFFF"/>
                </a:solidFill>
                <a:effectLst>
                  <a:outerShdw blurRad="38100" dist="38100" dir="2700000" algn="tl">
                    <a:srgbClr val="000000"/>
                  </a:outerShdw>
                </a:effectLst>
                <a:latin typeface="Arial" charset="0"/>
              </a:defRPr>
            </a:lvl1pPr>
          </a:lstStyle>
          <a:p>
            <a:pPr>
              <a:defRPr/>
            </a:pPr>
            <a:endParaRPr lang="en-US" altLang="ja-JP"/>
          </a:p>
        </p:txBody>
      </p:sp>
      <p:sp>
        <p:nvSpPr>
          <p:cNvPr id="299014" name="Rectangle 6"/>
          <p:cNvSpPr>
            <a:spLocks noGrp="1" noChangeArrowheads="1"/>
          </p:cNvSpPr>
          <p:nvPr>
            <p:ph type="sldNum" sz="quarter" idx="4"/>
          </p:nvPr>
        </p:nvSpPr>
        <p:spPr bwMode="auto">
          <a:xfrm>
            <a:off x="6553200" y="6245225"/>
            <a:ext cx="22860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kumimoji="0" sz="1400">
                <a:solidFill>
                  <a:srgbClr val="FFFFFF"/>
                </a:solidFill>
                <a:effectLst>
                  <a:outerShdw blurRad="38100" dist="38100" dir="2700000" algn="tl">
                    <a:srgbClr val="000000"/>
                  </a:outerShdw>
                </a:effectLst>
                <a:latin typeface="Arial" charset="0"/>
              </a:defRPr>
            </a:lvl1pPr>
          </a:lstStyle>
          <a:p>
            <a:pPr>
              <a:defRPr/>
            </a:pPr>
            <a:fld id="{72082B92-B2EF-46CE-8141-AD05516B9617}" type="slidenum">
              <a:rPr lang="en-US" altLang="ja-JP"/>
              <a:pPr>
                <a:defRPr/>
              </a:pPr>
              <a:t>‹#›</a:t>
            </a:fld>
            <a:endParaRPr lang="en-US" altLang="ja-JP"/>
          </a:p>
        </p:txBody>
      </p:sp>
    </p:spTree>
  </p:cSld>
  <p:clrMap bg1="dk2" tx1="lt1" bg2="dk1" tx2="lt2" accent1="accent1" accent2="accent2" accent3="accent3" accent4="accent4" accent5="accent5" accent6="accent6" hlink="hlink" folHlink="folHlink"/>
  <p:sldLayoutIdLst>
    <p:sldLayoutId id="2147496781" r:id="rId1"/>
    <p:sldLayoutId id="2147496782" r:id="rId2"/>
    <p:sldLayoutId id="2147496783" r:id="rId3"/>
    <p:sldLayoutId id="2147496784" r:id="rId4"/>
    <p:sldLayoutId id="2147496785" r:id="rId5"/>
    <p:sldLayoutId id="2147496786" r:id="rId6"/>
    <p:sldLayoutId id="2147496787" r:id="rId7"/>
    <p:sldLayoutId id="2147496788" r:id="rId8"/>
    <p:sldLayoutId id="2147496789" r:id="rId9"/>
    <p:sldLayoutId id="2147496790" r:id="rId10"/>
    <p:sldLayoutId id="2147496791" r:id="rId11"/>
    <p:sldLayoutId id="2147496792" r:id="rId12"/>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0.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175.xml"/><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2.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4" name="Rectangle 2"/>
          <p:cNvSpPr>
            <a:spLocks noGrp="1" noChangeArrowheads="1"/>
          </p:cNvSpPr>
          <p:nvPr>
            <p:ph type="ctrTitle"/>
          </p:nvPr>
        </p:nvSpPr>
        <p:spPr>
          <a:xfrm>
            <a:off x="490331" y="371061"/>
            <a:ext cx="8295860" cy="2842039"/>
          </a:xfrm>
        </p:spPr>
        <p:txBody>
          <a:bodyPr/>
          <a:lstStyle/>
          <a:p>
            <a:pPr eaLnBrk="1" hangingPunct="1">
              <a:defRPr/>
            </a:pPr>
            <a:r>
              <a:rPr lang="ja-JP" altLang="en-US" dirty="0" smtClean="0">
                <a:solidFill>
                  <a:schemeClr val="tx1"/>
                </a:solidFill>
                <a:effectLst/>
              </a:rPr>
              <a:t>災害時の対応について</a:t>
            </a:r>
            <a:r>
              <a:rPr lang="ja-JP" altLang="ja-JP" sz="3600" dirty="0" smtClean="0">
                <a:solidFill>
                  <a:schemeClr val="tx1"/>
                </a:solidFill>
                <a:effectLst/>
              </a:rPr>
              <a:t>～</a:t>
            </a:r>
            <a:r>
              <a:rPr lang="ja-JP" altLang="en-US" sz="3600" dirty="0" smtClean="0">
                <a:solidFill>
                  <a:schemeClr val="tx1"/>
                </a:solidFill>
                <a:effectLst/>
              </a:rPr>
              <a:t>～災害が起きた時、介護事業所や職員は地域でどのように対応したらよいか</a:t>
            </a:r>
            <a:r>
              <a:rPr lang="ja-JP" altLang="ja-JP" sz="3600" dirty="0" smtClean="0">
                <a:solidFill>
                  <a:schemeClr val="tx1"/>
                </a:solidFill>
                <a:effectLst/>
              </a:rPr>
              <a:t>～</a:t>
            </a:r>
            <a:r>
              <a:rPr lang="en-US" altLang="ja-JP" sz="3600" dirty="0" smtClean="0">
                <a:solidFill>
                  <a:schemeClr val="tx1"/>
                </a:solidFill>
              </a:rPr>
              <a:t/>
            </a:r>
            <a:br>
              <a:rPr lang="en-US" altLang="ja-JP" sz="3600" dirty="0" smtClean="0">
                <a:solidFill>
                  <a:schemeClr val="tx1"/>
                </a:solidFill>
              </a:rPr>
            </a:br>
            <a:endParaRPr lang="ja-JP" altLang="en-US" sz="3600" dirty="0">
              <a:solidFill>
                <a:srgbClr val="FF0000"/>
              </a:solidFill>
            </a:endParaRPr>
          </a:p>
        </p:txBody>
      </p:sp>
      <p:sp>
        <p:nvSpPr>
          <p:cNvPr id="1119235" name="Rectangle 3"/>
          <p:cNvSpPr>
            <a:spLocks noGrp="1" noChangeArrowheads="1"/>
          </p:cNvSpPr>
          <p:nvPr>
            <p:ph type="subTitle" idx="1"/>
          </p:nvPr>
        </p:nvSpPr>
        <p:spPr>
          <a:xfrm>
            <a:off x="0" y="4606925"/>
            <a:ext cx="9144000" cy="2035175"/>
          </a:xfrm>
        </p:spPr>
        <p:txBody>
          <a:bodyPr/>
          <a:lstStyle/>
          <a:p>
            <a:pPr eaLnBrk="1" hangingPunct="1">
              <a:defRPr/>
            </a:pPr>
            <a:r>
              <a:rPr lang="ja-JP" altLang="en-US" dirty="0" smtClean="0"/>
              <a:t>平成</a:t>
            </a:r>
            <a:r>
              <a:rPr lang="ja-JP" altLang="en-US" smtClean="0"/>
              <a:t>２６年１月３０日（木）</a:t>
            </a:r>
            <a:endParaRPr lang="en-US" altLang="ja-JP" dirty="0" smtClean="0"/>
          </a:p>
          <a:p>
            <a:pPr eaLnBrk="1" hangingPunct="1">
              <a:defRPr/>
            </a:pPr>
            <a:r>
              <a:rPr lang="ja-JP" altLang="en-US" dirty="0" smtClean="0"/>
              <a:t>　法政大学大学院講師（前板橋区福祉部長）</a:t>
            </a:r>
            <a:endParaRPr lang="en-US" altLang="ja-JP" dirty="0" smtClean="0"/>
          </a:p>
          <a:p>
            <a:pPr eaLnBrk="1" hangingPunct="1">
              <a:defRPr/>
            </a:pPr>
            <a:r>
              <a:rPr lang="ja-JP" altLang="en-US" dirty="0" smtClean="0"/>
              <a:t>　　鍵屋</a:t>
            </a:r>
            <a:r>
              <a:rPr lang="ja-JP" altLang="en-US" dirty="0"/>
              <a:t>　一</a:t>
            </a:r>
          </a:p>
        </p:txBody>
      </p:sp>
      <p:sp>
        <p:nvSpPr>
          <p:cNvPr id="54276" name="Text Box 5"/>
          <p:cNvSpPr txBox="1">
            <a:spLocks noChangeArrowheads="1"/>
          </p:cNvSpPr>
          <p:nvPr/>
        </p:nvSpPr>
        <p:spPr bwMode="auto">
          <a:xfrm>
            <a:off x="0" y="3488635"/>
            <a:ext cx="8829675" cy="830997"/>
          </a:xfrm>
          <a:prstGeom prst="rect">
            <a:avLst/>
          </a:prstGeom>
          <a:noFill/>
          <a:ln w="9525">
            <a:noFill/>
            <a:miter lim="800000"/>
            <a:headEnd/>
            <a:tailEnd/>
          </a:ln>
        </p:spPr>
        <p:txBody>
          <a:bodyPr>
            <a:spAutoFit/>
          </a:bodyPr>
          <a:lstStyle/>
          <a:p>
            <a:pPr algn="ctr">
              <a:spcBef>
                <a:spcPct val="50000"/>
              </a:spcBef>
            </a:pPr>
            <a:r>
              <a:rPr lang="ja-JP" altLang="en-US" sz="4800" i="1" dirty="0" smtClean="0">
                <a:solidFill>
                  <a:srgbClr val="FFFF00"/>
                </a:solidFill>
              </a:rPr>
              <a:t>世田谷区</a:t>
            </a:r>
            <a:r>
              <a:rPr lang="ja-JP" altLang="en-US" sz="4800" i="1" dirty="0">
                <a:solidFill>
                  <a:srgbClr val="FFFF00"/>
                </a:solidFill>
              </a:rPr>
              <a:t>成城ホール</a:t>
            </a:r>
            <a:endParaRPr lang="en-US" altLang="ja-JP" sz="4800" i="1"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Rot="1" noChangeArrowheads="1"/>
          </p:cNvSpPr>
          <p:nvPr>
            <p:ph type="title"/>
          </p:nvPr>
        </p:nvSpPr>
        <p:spPr>
          <a:xfrm>
            <a:off x="900113" y="404813"/>
            <a:ext cx="7467600" cy="1906587"/>
          </a:xfrm>
          <a:solidFill>
            <a:srgbClr val="FF0000"/>
          </a:solidFill>
        </p:spPr>
        <p:txBody>
          <a:bodyPr/>
          <a:lstStyle/>
          <a:p>
            <a:pPr>
              <a:defRPr/>
            </a:pPr>
            <a:r>
              <a:rPr lang="ja-JP" altLang="en-US" sz="4700" dirty="0">
                <a:solidFill>
                  <a:schemeClr val="tx1"/>
                </a:solidFill>
              </a:rPr>
              <a:t>大地震の発生確率</a:t>
            </a:r>
            <a:br>
              <a:rPr lang="ja-JP" altLang="en-US" sz="4700" dirty="0">
                <a:solidFill>
                  <a:schemeClr val="tx1"/>
                </a:solidFill>
              </a:rPr>
            </a:br>
            <a:r>
              <a:rPr lang="ja-JP" altLang="en-US" sz="3600" dirty="0">
                <a:solidFill>
                  <a:schemeClr val="tx1"/>
                </a:solidFill>
              </a:rPr>
              <a:t>首都直下地震	</a:t>
            </a:r>
            <a:r>
              <a:rPr lang="en-US" altLang="ja-JP" sz="3600" dirty="0">
                <a:solidFill>
                  <a:schemeClr val="tx1"/>
                </a:solidFill>
              </a:rPr>
              <a:t>30</a:t>
            </a:r>
            <a:r>
              <a:rPr lang="ja-JP" altLang="en-US" sz="3600" dirty="0">
                <a:solidFill>
                  <a:schemeClr val="tx1"/>
                </a:solidFill>
              </a:rPr>
              <a:t>年間で</a:t>
            </a:r>
            <a:r>
              <a:rPr lang="ja-JP" altLang="en-US" sz="3600" dirty="0" smtClean="0">
                <a:solidFill>
                  <a:schemeClr val="tx1"/>
                </a:solidFill>
              </a:rPr>
              <a:t>７０％</a:t>
            </a:r>
            <a:r>
              <a:rPr lang="en-US" altLang="ja-JP" sz="3600" dirty="0" smtClean="0">
                <a:solidFill>
                  <a:schemeClr val="tx1"/>
                </a:solidFill>
              </a:rPr>
              <a:t/>
            </a:r>
            <a:br>
              <a:rPr lang="en-US" altLang="ja-JP" sz="3600" dirty="0" smtClean="0">
                <a:solidFill>
                  <a:schemeClr val="tx1"/>
                </a:solidFill>
              </a:rPr>
            </a:br>
            <a:r>
              <a:rPr lang="ja-JP" altLang="en-US" sz="3600" dirty="0">
                <a:solidFill>
                  <a:schemeClr val="tx1"/>
                </a:solidFill>
              </a:rPr>
              <a:t>南海トラフ</a:t>
            </a:r>
            <a:r>
              <a:rPr lang="ja-JP" altLang="en-US" sz="3600" dirty="0" smtClean="0">
                <a:solidFill>
                  <a:schemeClr val="tx1"/>
                </a:solidFill>
              </a:rPr>
              <a:t>地震　　</a:t>
            </a:r>
            <a:r>
              <a:rPr lang="en-US" altLang="ja-JP" sz="3600" dirty="0" smtClean="0">
                <a:solidFill>
                  <a:schemeClr val="tx1"/>
                </a:solidFill>
              </a:rPr>
              <a:t>30</a:t>
            </a:r>
            <a:r>
              <a:rPr lang="ja-JP" altLang="en-US" sz="3600" dirty="0">
                <a:solidFill>
                  <a:schemeClr val="tx1"/>
                </a:solidFill>
              </a:rPr>
              <a:t>年間</a:t>
            </a:r>
            <a:r>
              <a:rPr lang="ja-JP" altLang="en-US" sz="3600" dirty="0" smtClean="0">
                <a:solidFill>
                  <a:schemeClr val="tx1"/>
                </a:solidFill>
              </a:rPr>
              <a:t>で</a:t>
            </a:r>
            <a:r>
              <a:rPr lang="en-US" altLang="ja-JP" sz="3600" dirty="0" smtClean="0">
                <a:solidFill>
                  <a:schemeClr val="tx1"/>
                </a:solidFill>
              </a:rPr>
              <a:t>60-80</a:t>
            </a:r>
            <a:r>
              <a:rPr lang="ja-JP" altLang="en-US" sz="3600" dirty="0" smtClean="0">
                <a:solidFill>
                  <a:schemeClr val="tx1"/>
                </a:solidFill>
              </a:rPr>
              <a:t>％</a:t>
            </a:r>
            <a:endParaRPr lang="ja-JP" altLang="en-US" sz="3600" dirty="0">
              <a:solidFill>
                <a:schemeClr val="tx1"/>
              </a:solidFill>
            </a:endParaRPr>
          </a:p>
        </p:txBody>
      </p:sp>
      <p:sp>
        <p:nvSpPr>
          <p:cNvPr id="1134595" name="Rectangle 3"/>
          <p:cNvSpPr>
            <a:spLocks noGrp="1" noChangeArrowheads="1"/>
          </p:cNvSpPr>
          <p:nvPr>
            <p:ph type="body" idx="1"/>
          </p:nvPr>
        </p:nvSpPr>
        <p:spPr>
          <a:xfrm>
            <a:off x="539750" y="2997200"/>
            <a:ext cx="7416800" cy="3527425"/>
          </a:xfrm>
        </p:spPr>
        <p:txBody>
          <a:bodyPr/>
          <a:lstStyle/>
          <a:p>
            <a:pPr>
              <a:buFont typeface="Wingdings" pitchFamily="2" charset="2"/>
              <a:buNone/>
              <a:defRPr/>
            </a:pPr>
            <a:r>
              <a:rPr lang="en-US" altLang="ja-JP" b="1" dirty="0">
                <a:solidFill>
                  <a:srgbClr val="99FF66"/>
                </a:solidFill>
              </a:rPr>
              <a:t>◎30</a:t>
            </a:r>
            <a:r>
              <a:rPr lang="ja-JP" altLang="en-US" b="1" dirty="0">
                <a:solidFill>
                  <a:srgbClr val="99FF66"/>
                </a:solidFill>
              </a:rPr>
              <a:t>年間の危険率</a:t>
            </a:r>
          </a:p>
          <a:p>
            <a:pPr>
              <a:defRPr/>
            </a:pPr>
            <a:r>
              <a:rPr lang="ja-JP" altLang="en-US" sz="3000" dirty="0"/>
              <a:t>火災で死傷する確率		０．２％</a:t>
            </a:r>
          </a:p>
          <a:p>
            <a:pPr>
              <a:defRPr/>
            </a:pPr>
            <a:r>
              <a:rPr lang="ja-JP" altLang="en-US" sz="3000" dirty="0"/>
              <a:t>交通事故で死亡する確率		０．２％</a:t>
            </a:r>
          </a:p>
          <a:p>
            <a:pPr>
              <a:defRPr/>
            </a:pPr>
            <a:r>
              <a:rPr lang="ja-JP" altLang="en-US" sz="3000" dirty="0"/>
              <a:t>交通事故で負傷する確率	　	　２０％</a:t>
            </a:r>
          </a:p>
          <a:p>
            <a:pPr>
              <a:defRPr/>
            </a:pPr>
            <a:r>
              <a:rPr lang="ja-JP" altLang="en-US" sz="3000" dirty="0" smtClean="0"/>
              <a:t>ジャンボ宝くじ</a:t>
            </a:r>
            <a:r>
              <a:rPr lang="ja-JP" altLang="en-US" sz="3000" dirty="0"/>
              <a:t>で</a:t>
            </a:r>
            <a:r>
              <a:rPr lang="en-US" altLang="ja-JP" sz="3000" dirty="0"/>
              <a:t>100</a:t>
            </a:r>
            <a:r>
              <a:rPr lang="ja-JP" altLang="en-US" sz="3000" dirty="0"/>
              <a:t>万円以上当たる確率</a:t>
            </a:r>
          </a:p>
          <a:p>
            <a:pPr>
              <a:buFont typeface="Wingdings" pitchFamily="2" charset="2"/>
              <a:buNone/>
              <a:defRPr/>
            </a:pPr>
            <a:r>
              <a:rPr lang="ja-JP" altLang="en-US" sz="3000" dirty="0"/>
              <a:t>　（年</a:t>
            </a:r>
            <a:r>
              <a:rPr lang="en-US" altLang="ja-JP" sz="3000" dirty="0"/>
              <a:t>4</a:t>
            </a:r>
            <a:r>
              <a:rPr lang="ja-JP" altLang="en-US" sz="3000" dirty="0"/>
              <a:t>回</a:t>
            </a:r>
            <a:r>
              <a:rPr lang="en-US" altLang="ja-JP" sz="3000" dirty="0"/>
              <a:t>20</a:t>
            </a:r>
            <a:r>
              <a:rPr lang="ja-JP" altLang="en-US" sz="3000" dirty="0"/>
              <a:t>枚づつ買った場合）	</a:t>
            </a:r>
            <a:r>
              <a:rPr lang="ja-JP" altLang="en-US" sz="3000" dirty="0" smtClean="0"/>
              <a:t>０．</a:t>
            </a:r>
            <a:r>
              <a:rPr lang="ja-JP" altLang="en-US" sz="3000" dirty="0"/>
              <a:t>７</a:t>
            </a:r>
            <a:r>
              <a:rPr lang="ja-JP" altLang="en-US" sz="3000" dirty="0" smtClean="0"/>
              <a:t>％</a:t>
            </a:r>
            <a:r>
              <a:rPr lang="ja-JP" altLang="en-US" sz="3000" dirty="0"/>
              <a:t>　</a:t>
            </a:r>
            <a:r>
              <a:rPr lang="ja-JP" altLang="en-US" dirty="0"/>
              <a:t>　</a:t>
            </a:r>
          </a:p>
        </p:txBody>
      </p:sp>
      <p:pic>
        <p:nvPicPr>
          <p:cNvPr id="1134596" name="Picture 4" descr="MMj03005760000[1]"/>
          <p:cNvPicPr>
            <a:picLocks noChangeAspect="1" noChangeArrowheads="1" noCrop="1"/>
          </p:cNvPicPr>
          <p:nvPr/>
        </p:nvPicPr>
        <p:blipFill>
          <a:blip r:embed="rId3" cstate="print"/>
          <a:srcRect/>
          <a:stretch>
            <a:fillRect/>
          </a:stretch>
        </p:blipFill>
        <p:spPr bwMode="auto">
          <a:xfrm>
            <a:off x="7740650" y="5445125"/>
            <a:ext cx="1143000" cy="114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34595">
                                            <p:txEl>
                                              <p:pRg st="0" end="0"/>
                                            </p:txEl>
                                          </p:spTgt>
                                        </p:tgtEl>
                                        <p:attrNameLst>
                                          <p:attrName>style.visibility</p:attrName>
                                        </p:attrNameLst>
                                      </p:cBhvr>
                                      <p:to>
                                        <p:strVal val="visible"/>
                                      </p:to>
                                    </p:set>
                                    <p:anim calcmode="lin" valueType="num">
                                      <p:cBhvr>
                                        <p:cTn id="7" dur="500" fill="hold"/>
                                        <p:tgtEl>
                                          <p:spTgt spid="1134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345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34595">
                                            <p:txEl>
                                              <p:pRg st="1" end="1"/>
                                            </p:txEl>
                                          </p:spTgt>
                                        </p:tgtEl>
                                        <p:attrNameLst>
                                          <p:attrName>style.visibility</p:attrName>
                                        </p:attrNameLst>
                                      </p:cBhvr>
                                      <p:to>
                                        <p:strVal val="visible"/>
                                      </p:to>
                                    </p:set>
                                    <p:anim calcmode="lin" valueType="num">
                                      <p:cBhvr>
                                        <p:cTn id="13" dur="500" fill="hold"/>
                                        <p:tgtEl>
                                          <p:spTgt spid="11345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345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134595">
                                            <p:txEl>
                                              <p:pRg st="2" end="2"/>
                                            </p:txEl>
                                          </p:spTgt>
                                        </p:tgtEl>
                                        <p:attrNameLst>
                                          <p:attrName>style.visibility</p:attrName>
                                        </p:attrNameLst>
                                      </p:cBhvr>
                                      <p:to>
                                        <p:strVal val="visible"/>
                                      </p:to>
                                    </p:set>
                                    <p:anim calcmode="lin" valueType="num">
                                      <p:cBhvr>
                                        <p:cTn id="19" dur="500" fill="hold"/>
                                        <p:tgtEl>
                                          <p:spTgt spid="113459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13459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134595">
                                            <p:txEl>
                                              <p:pRg st="3" end="3"/>
                                            </p:txEl>
                                          </p:spTgt>
                                        </p:tgtEl>
                                        <p:attrNameLst>
                                          <p:attrName>style.visibility</p:attrName>
                                        </p:attrNameLst>
                                      </p:cBhvr>
                                      <p:to>
                                        <p:strVal val="visible"/>
                                      </p:to>
                                    </p:set>
                                    <p:anim calcmode="lin" valueType="num">
                                      <p:cBhvr>
                                        <p:cTn id="25" dur="500" fill="hold"/>
                                        <p:tgtEl>
                                          <p:spTgt spid="113459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13459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134595">
                                            <p:txEl>
                                              <p:pRg st="4" end="4"/>
                                            </p:txEl>
                                          </p:spTgt>
                                        </p:tgtEl>
                                        <p:attrNameLst>
                                          <p:attrName>style.visibility</p:attrName>
                                        </p:attrNameLst>
                                      </p:cBhvr>
                                      <p:to>
                                        <p:strVal val="visible"/>
                                      </p:to>
                                    </p:set>
                                    <p:anim calcmode="lin" valueType="num">
                                      <p:cBhvr>
                                        <p:cTn id="31" dur="500" fill="hold"/>
                                        <p:tgtEl>
                                          <p:spTgt spid="113459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13459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134595">
                                            <p:txEl>
                                              <p:pRg st="5" end="5"/>
                                            </p:txEl>
                                          </p:spTgt>
                                        </p:tgtEl>
                                        <p:attrNameLst>
                                          <p:attrName>style.visibility</p:attrName>
                                        </p:attrNameLst>
                                      </p:cBhvr>
                                      <p:to>
                                        <p:strVal val="visible"/>
                                      </p:to>
                                    </p:set>
                                    <p:anim calcmode="lin" valueType="num">
                                      <p:cBhvr>
                                        <p:cTn id="37" dur="500" fill="hold"/>
                                        <p:tgtEl>
                                          <p:spTgt spid="113459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134595">
                                            <p:txEl>
                                              <p:pRg st="5" end="5"/>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1134596"/>
                                        </p:tgtEl>
                                        <p:attrNameLst>
                                          <p:attrName>style.visibility</p:attrName>
                                        </p:attrNameLst>
                                      </p:cBhvr>
                                      <p:to>
                                        <p:strVal val="visible"/>
                                      </p:to>
                                    </p:set>
                                    <p:anim calcmode="lin" valueType="num">
                                      <p:cBhvr>
                                        <p:cTn id="41" dur="500" fill="hold"/>
                                        <p:tgtEl>
                                          <p:spTgt spid="1134596"/>
                                        </p:tgtEl>
                                        <p:attrNameLst>
                                          <p:attrName>ppt_w</p:attrName>
                                        </p:attrNameLst>
                                      </p:cBhvr>
                                      <p:tavLst>
                                        <p:tav tm="0">
                                          <p:val>
                                            <p:fltVal val="0"/>
                                          </p:val>
                                        </p:tav>
                                        <p:tav tm="100000">
                                          <p:val>
                                            <p:strVal val="#ppt_w"/>
                                          </p:val>
                                        </p:tav>
                                      </p:tavLst>
                                    </p:anim>
                                    <p:anim calcmode="lin" valueType="num">
                                      <p:cBhvr>
                                        <p:cTn id="42" dur="500" fill="hold"/>
                                        <p:tgtEl>
                                          <p:spTgt spid="11345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459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Rot="1" noChangeArrowheads="1"/>
          </p:cNvSpPr>
          <p:nvPr>
            <p:ph type="title"/>
          </p:nvPr>
        </p:nvSpPr>
        <p:spPr>
          <a:xfrm>
            <a:off x="757238" y="674688"/>
            <a:ext cx="7878762" cy="1217612"/>
          </a:xfrm>
          <a:solidFill>
            <a:srgbClr val="FF0000"/>
          </a:solidFill>
          <a:ln w="28575">
            <a:solidFill>
              <a:schemeClr val="tx1"/>
            </a:solidFill>
          </a:ln>
        </p:spPr>
        <p:txBody>
          <a:bodyPr/>
          <a:lstStyle/>
          <a:p>
            <a:pPr eaLnBrk="1" hangingPunct="1">
              <a:defRPr/>
            </a:pPr>
            <a:r>
              <a:rPr lang="ja-JP" altLang="en-US" sz="4000" dirty="0" smtClean="0">
                <a:solidFill>
                  <a:schemeClr val="tx1"/>
                </a:solidFill>
              </a:rPr>
              <a:t>大地震発生直後、あなたは職場にいました。何をしますか？</a:t>
            </a:r>
          </a:p>
        </p:txBody>
      </p:sp>
      <p:sp>
        <p:nvSpPr>
          <p:cNvPr id="1093635" name="Rectangle 3"/>
          <p:cNvSpPr>
            <a:spLocks noGrp="1" noChangeArrowheads="1"/>
          </p:cNvSpPr>
          <p:nvPr>
            <p:ph type="body" idx="1"/>
          </p:nvPr>
        </p:nvSpPr>
        <p:spPr>
          <a:xfrm>
            <a:off x="827088" y="1989138"/>
            <a:ext cx="7775575" cy="4535487"/>
          </a:xfrm>
          <a:ln>
            <a:solidFill>
              <a:srgbClr val="FFFF00"/>
            </a:solidFill>
          </a:ln>
        </p:spPr>
        <p:txBody>
          <a:bodyPr/>
          <a:lstStyle/>
          <a:p>
            <a:pPr marL="609600" indent="-609600" eaLnBrk="1" hangingPunct="1">
              <a:lnSpc>
                <a:spcPct val="80000"/>
              </a:lnSpc>
              <a:spcBef>
                <a:spcPct val="10000"/>
              </a:spcBef>
              <a:buClr>
                <a:srgbClr val="FFFF99"/>
              </a:buClr>
              <a:buFont typeface="Wingdings" pitchFamily="2" charset="2"/>
              <a:buNone/>
              <a:defRPr/>
            </a:pPr>
            <a:r>
              <a:rPr lang="ja-JP" altLang="en-US" dirty="0" smtClean="0">
                <a:solidFill>
                  <a:srgbClr val="FFFF00"/>
                </a:solidFill>
              </a:rPr>
              <a:t>１</a:t>
            </a:r>
            <a:r>
              <a:rPr lang="en-US" altLang="ja-JP" dirty="0" smtClean="0">
                <a:solidFill>
                  <a:srgbClr val="FFFF00"/>
                </a:solidFill>
              </a:rPr>
              <a:t>.</a:t>
            </a:r>
          </a:p>
          <a:p>
            <a:pPr marL="609600" indent="-609600" eaLnBrk="1" hangingPunct="1">
              <a:lnSpc>
                <a:spcPct val="80000"/>
              </a:lnSpc>
              <a:spcBef>
                <a:spcPct val="10000"/>
              </a:spcBef>
              <a:buClr>
                <a:srgbClr val="FFFF99"/>
              </a:buClr>
              <a:buFont typeface="Wingdings" pitchFamily="2" charset="2"/>
              <a:buNone/>
              <a:defRPr/>
            </a:pPr>
            <a:r>
              <a:rPr lang="ja-JP" altLang="en-US" dirty="0" smtClean="0">
                <a:solidFill>
                  <a:srgbClr val="FFFF00"/>
                </a:solidFill>
              </a:rPr>
              <a:t>２．</a:t>
            </a:r>
          </a:p>
          <a:p>
            <a:pPr marL="609600" indent="-609600" eaLnBrk="1" hangingPunct="1">
              <a:lnSpc>
                <a:spcPct val="80000"/>
              </a:lnSpc>
              <a:spcBef>
                <a:spcPct val="10000"/>
              </a:spcBef>
              <a:buClr>
                <a:srgbClr val="FFFF99"/>
              </a:buClr>
              <a:buFont typeface="Wingdings" pitchFamily="2" charset="2"/>
              <a:buNone/>
              <a:defRPr/>
            </a:pPr>
            <a:r>
              <a:rPr lang="ja-JP" altLang="en-US" dirty="0" smtClean="0">
                <a:solidFill>
                  <a:srgbClr val="FFFF00"/>
                </a:solidFill>
              </a:rPr>
              <a:t>３．</a:t>
            </a:r>
            <a:endParaRPr lang="en-US" altLang="ja-JP" dirty="0" smtClean="0">
              <a:solidFill>
                <a:srgbClr val="FFFF00"/>
              </a:solidFill>
            </a:endParaRPr>
          </a:p>
          <a:p>
            <a:pPr marL="609600" indent="-609600" eaLnBrk="1" hangingPunct="1">
              <a:lnSpc>
                <a:spcPct val="80000"/>
              </a:lnSpc>
              <a:spcBef>
                <a:spcPct val="10000"/>
              </a:spcBef>
              <a:buClr>
                <a:srgbClr val="FFFF99"/>
              </a:buClr>
              <a:buFont typeface="Wingdings" pitchFamily="2" charset="2"/>
              <a:buNone/>
              <a:defRPr/>
            </a:pPr>
            <a:r>
              <a:rPr lang="ja-JP" altLang="en-US" dirty="0" smtClean="0">
                <a:solidFill>
                  <a:srgbClr val="FFFF00"/>
                </a:solidFill>
              </a:rPr>
              <a:t>４．</a:t>
            </a:r>
            <a:endParaRPr lang="en-US" altLang="ja-JP" dirty="0" smtClean="0">
              <a:solidFill>
                <a:srgbClr val="FFFF00"/>
              </a:solidFill>
            </a:endParaRPr>
          </a:p>
          <a:p>
            <a:pPr marL="609600" indent="-609600" eaLnBrk="1" hangingPunct="1">
              <a:lnSpc>
                <a:spcPct val="80000"/>
              </a:lnSpc>
              <a:spcBef>
                <a:spcPct val="10000"/>
              </a:spcBef>
              <a:buClr>
                <a:srgbClr val="FFFF99"/>
              </a:buClr>
              <a:buFont typeface="Wingdings" pitchFamily="2" charset="2"/>
              <a:buNone/>
              <a:defRPr/>
            </a:pPr>
            <a:r>
              <a:rPr lang="ja-JP" altLang="en-US" dirty="0" smtClean="0">
                <a:solidFill>
                  <a:srgbClr val="FFFF00"/>
                </a:solidFill>
              </a:rPr>
              <a:t>５．</a:t>
            </a:r>
            <a:endParaRPr lang="en-US" altLang="ja-JP" dirty="0" smtClean="0">
              <a:solidFill>
                <a:srgbClr val="FFFF00"/>
              </a:solidFill>
            </a:endParaRPr>
          </a:p>
          <a:p>
            <a:pPr marL="609600" indent="-609600" eaLnBrk="1" hangingPunct="1">
              <a:lnSpc>
                <a:spcPct val="80000"/>
              </a:lnSpc>
              <a:spcBef>
                <a:spcPct val="10000"/>
              </a:spcBef>
              <a:buClr>
                <a:srgbClr val="FFFF99"/>
              </a:buClr>
              <a:buFont typeface="Wingdings" pitchFamily="2" charset="2"/>
              <a:buNone/>
              <a:defRPr/>
            </a:pPr>
            <a:r>
              <a:rPr lang="ja-JP" altLang="en-US" dirty="0" smtClean="0">
                <a:solidFill>
                  <a:srgbClr val="FFFF00"/>
                </a:solidFill>
              </a:rPr>
              <a:t>６．</a:t>
            </a:r>
            <a:endParaRPr lang="en-US" altLang="ja-JP" dirty="0" smtClean="0">
              <a:solidFill>
                <a:srgbClr val="FFFF00"/>
              </a:solidFill>
            </a:endParaRPr>
          </a:p>
          <a:p>
            <a:pPr marL="609600" indent="-609600" eaLnBrk="1" hangingPunct="1">
              <a:lnSpc>
                <a:spcPct val="80000"/>
              </a:lnSpc>
              <a:spcBef>
                <a:spcPct val="10000"/>
              </a:spcBef>
              <a:buClr>
                <a:srgbClr val="FFFF99"/>
              </a:buClr>
              <a:buFont typeface="Wingdings" pitchFamily="2" charset="2"/>
              <a:buNone/>
              <a:defRPr/>
            </a:pPr>
            <a:r>
              <a:rPr lang="ja-JP" altLang="en-US" dirty="0" smtClean="0">
                <a:solidFill>
                  <a:srgbClr val="FFFF00"/>
                </a:solidFill>
              </a:rPr>
              <a:t>７．</a:t>
            </a:r>
            <a:endParaRPr lang="en-US" altLang="ja-JP" dirty="0" smtClean="0">
              <a:solidFill>
                <a:srgbClr val="FFFF00"/>
              </a:solidFill>
            </a:endParaRPr>
          </a:p>
          <a:p>
            <a:pPr marL="609600" indent="-609600" eaLnBrk="1" hangingPunct="1">
              <a:lnSpc>
                <a:spcPct val="80000"/>
              </a:lnSpc>
              <a:spcBef>
                <a:spcPct val="10000"/>
              </a:spcBef>
              <a:buClr>
                <a:srgbClr val="FFFF99"/>
              </a:buClr>
              <a:buFont typeface="Wingdings" pitchFamily="2" charset="2"/>
              <a:buNone/>
              <a:defRPr/>
            </a:pPr>
            <a:r>
              <a:rPr lang="ja-JP" altLang="en-US" dirty="0" smtClean="0">
                <a:solidFill>
                  <a:srgbClr val="FFFF00"/>
                </a:solidFill>
              </a:rPr>
              <a:t>８．</a:t>
            </a:r>
            <a:endParaRPr lang="en-US" altLang="ja-JP" dirty="0" smtClean="0">
              <a:solidFill>
                <a:srgbClr val="FFFF00"/>
              </a:solidFill>
            </a:endParaRPr>
          </a:p>
          <a:p>
            <a:pPr marL="609600" indent="-609600" eaLnBrk="1" hangingPunct="1">
              <a:lnSpc>
                <a:spcPct val="80000"/>
              </a:lnSpc>
              <a:spcBef>
                <a:spcPct val="10000"/>
              </a:spcBef>
              <a:buClr>
                <a:srgbClr val="FFFF99"/>
              </a:buClr>
              <a:buFont typeface="Wingdings" pitchFamily="2" charset="2"/>
              <a:buNone/>
              <a:defRPr/>
            </a:pPr>
            <a:r>
              <a:rPr lang="ja-JP" altLang="en-US" dirty="0" smtClean="0">
                <a:solidFill>
                  <a:srgbClr val="FFFF00"/>
                </a:solidFill>
              </a:rPr>
              <a:t>９．</a:t>
            </a:r>
            <a:endParaRPr lang="en-US" altLang="ja-JP" dirty="0" smtClean="0">
              <a:solidFill>
                <a:srgbClr val="FFFF00"/>
              </a:solidFill>
            </a:endParaRPr>
          </a:p>
          <a:p>
            <a:pPr marL="609600" indent="-609600" eaLnBrk="1" hangingPunct="1">
              <a:lnSpc>
                <a:spcPct val="80000"/>
              </a:lnSpc>
              <a:spcBef>
                <a:spcPct val="10000"/>
              </a:spcBef>
              <a:buClr>
                <a:srgbClr val="FFFF99"/>
              </a:buClr>
              <a:buFont typeface="Wingdings" pitchFamily="2" charset="2"/>
              <a:buNone/>
              <a:defRPr/>
            </a:pPr>
            <a:r>
              <a:rPr lang="en-US" altLang="ja-JP" dirty="0" smtClean="0">
                <a:solidFill>
                  <a:srgbClr val="FFFF00"/>
                </a:solidFill>
              </a:rPr>
              <a:t>10</a:t>
            </a:r>
            <a:r>
              <a:rPr lang="ja-JP" altLang="en-US" dirty="0" err="1" smtClean="0">
                <a:solidFill>
                  <a:srgbClr val="FFFF00"/>
                </a:solidFill>
              </a:rPr>
              <a:t>．</a:t>
            </a:r>
            <a:endParaRPr lang="ja-JP" altLang="en-US" dirty="0" smtClean="0">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Rectangle 2"/>
          <p:cNvSpPr>
            <a:spLocks noGrp="1" noRot="1" noChangeArrowheads="1"/>
          </p:cNvSpPr>
          <p:nvPr>
            <p:ph type="title"/>
          </p:nvPr>
        </p:nvSpPr>
        <p:spPr>
          <a:xfrm>
            <a:off x="838200" y="0"/>
            <a:ext cx="7150100" cy="1263650"/>
          </a:xfrm>
        </p:spPr>
        <p:txBody>
          <a:bodyPr/>
          <a:lstStyle/>
          <a:p>
            <a:pPr eaLnBrk="1" hangingPunct="1">
              <a:defRPr/>
            </a:pPr>
            <a:r>
              <a:rPr lang="ja-JP" altLang="en-US" sz="5100" b="0" dirty="0" smtClean="0">
                <a:solidFill>
                  <a:schemeClr val="tx1"/>
                </a:solidFill>
              </a:rPr>
              <a:t>防災の正四面体</a:t>
            </a:r>
            <a:endParaRPr lang="ja-JP" altLang="ja-JP" b="0" dirty="0">
              <a:solidFill>
                <a:schemeClr val="tx1"/>
              </a:solidFill>
            </a:endParaRPr>
          </a:p>
        </p:txBody>
      </p:sp>
      <p:sp>
        <p:nvSpPr>
          <p:cNvPr id="856067" name="Rectangle 3"/>
          <p:cNvSpPr>
            <a:spLocks noGrp="1" noChangeArrowheads="1"/>
          </p:cNvSpPr>
          <p:nvPr>
            <p:ph type="body" sz="half" idx="1"/>
          </p:nvPr>
        </p:nvSpPr>
        <p:spPr>
          <a:xfrm>
            <a:off x="1244600" y="977900"/>
            <a:ext cx="6337300" cy="1168400"/>
          </a:xfrm>
        </p:spPr>
        <p:txBody>
          <a:bodyPr/>
          <a:lstStyle/>
          <a:p>
            <a:pPr algn="ctr" eaLnBrk="1" hangingPunct="1">
              <a:lnSpc>
                <a:spcPct val="90000"/>
              </a:lnSpc>
              <a:buFont typeface="Wingdings" pitchFamily="2" charset="2"/>
              <a:buNone/>
              <a:defRPr/>
            </a:pPr>
            <a:r>
              <a:rPr lang="ja-JP" altLang="en-US" sz="4000" dirty="0" smtClean="0">
                <a:solidFill>
                  <a:srgbClr val="FF0000"/>
                </a:solidFill>
                <a:effectLst/>
              </a:rPr>
              <a:t>自助</a:t>
            </a:r>
            <a:endParaRPr lang="en-US" altLang="ja-JP" sz="4000" dirty="0" smtClean="0">
              <a:solidFill>
                <a:srgbClr val="FF0000"/>
              </a:solidFill>
              <a:effectLst/>
            </a:endParaRPr>
          </a:p>
          <a:p>
            <a:pPr algn="ctr" eaLnBrk="1" hangingPunct="1">
              <a:lnSpc>
                <a:spcPct val="90000"/>
              </a:lnSpc>
              <a:buFont typeface="Wingdings" pitchFamily="2" charset="2"/>
              <a:buNone/>
              <a:defRPr/>
            </a:pPr>
            <a:r>
              <a:rPr lang="ja-JP" altLang="en-US" sz="2800" dirty="0" smtClean="0">
                <a:effectLst/>
              </a:rPr>
              <a:t>（減災対策、家族情報、持ち出し品）</a:t>
            </a:r>
            <a:endParaRPr lang="en-US" altLang="ja-JP" sz="2800" dirty="0" smtClean="0">
              <a:effectLst/>
            </a:endParaRPr>
          </a:p>
          <a:p>
            <a:pPr algn="ctr" eaLnBrk="1" hangingPunct="1">
              <a:lnSpc>
                <a:spcPct val="90000"/>
              </a:lnSpc>
              <a:buFont typeface="Wingdings" pitchFamily="2" charset="2"/>
              <a:buNone/>
              <a:defRPr/>
            </a:pPr>
            <a:r>
              <a:rPr lang="ja-JP" altLang="en-US" sz="2800" b="1" u="sng" dirty="0" smtClean="0">
                <a:solidFill>
                  <a:srgbClr val="FFC000"/>
                </a:solidFill>
                <a:effectLst/>
              </a:rPr>
              <a:t>→わが家の防災スタートブック</a:t>
            </a:r>
            <a:endParaRPr lang="ja-JP" altLang="en-US" sz="2800" b="1" u="sng" dirty="0">
              <a:solidFill>
                <a:srgbClr val="FFC000"/>
              </a:solidFill>
            </a:endParaRPr>
          </a:p>
        </p:txBody>
      </p:sp>
      <p:sp>
        <p:nvSpPr>
          <p:cNvPr id="77828" name="Text Box 4"/>
          <p:cNvSpPr txBox="1">
            <a:spLocks noChangeArrowheads="1"/>
          </p:cNvSpPr>
          <p:nvPr/>
        </p:nvSpPr>
        <p:spPr bwMode="auto">
          <a:xfrm>
            <a:off x="6019800" y="990600"/>
            <a:ext cx="2362200" cy="549275"/>
          </a:xfrm>
          <a:prstGeom prst="rect">
            <a:avLst/>
          </a:prstGeom>
          <a:noFill/>
          <a:ln w="9525">
            <a:noFill/>
            <a:miter lim="800000"/>
            <a:headEnd/>
            <a:tailEnd/>
          </a:ln>
        </p:spPr>
        <p:txBody>
          <a:bodyPr>
            <a:spAutoFit/>
          </a:bodyPr>
          <a:lstStyle/>
          <a:p>
            <a:pPr algn="ctr" eaLnBrk="0" hangingPunct="0">
              <a:spcBef>
                <a:spcPct val="50000"/>
              </a:spcBef>
              <a:buFontTx/>
              <a:buChar char="•"/>
            </a:pPr>
            <a:endParaRPr lang="ja-JP" altLang="ja-JP" sz="3000">
              <a:solidFill>
                <a:srgbClr val="FFFFFF"/>
              </a:solidFill>
              <a:latin typeface="Tahoma" pitchFamily="34" charset="0"/>
            </a:endParaRPr>
          </a:p>
        </p:txBody>
      </p:sp>
      <p:pic>
        <p:nvPicPr>
          <p:cNvPr id="77829" name="Picture 5" descr="C:\Program Files\Microsoft Office\MEDIA\OFFICE12\Bullets\j0115835.gif"/>
          <p:cNvPicPr>
            <a:picLocks noChangeAspect="1" noChangeArrowheads="1"/>
          </p:cNvPicPr>
          <p:nvPr/>
        </p:nvPicPr>
        <p:blipFill>
          <a:blip r:embed="rId2" cstate="print"/>
          <a:srcRect/>
          <a:stretch>
            <a:fillRect/>
          </a:stretch>
        </p:blipFill>
        <p:spPr bwMode="auto">
          <a:xfrm>
            <a:off x="2235200" y="1539875"/>
            <a:ext cx="3733800" cy="3733800"/>
          </a:xfrm>
          <a:prstGeom prst="rect">
            <a:avLst/>
          </a:prstGeom>
          <a:noFill/>
          <a:ln w="9525">
            <a:noFill/>
            <a:miter lim="800000"/>
            <a:headEnd/>
            <a:tailEnd/>
          </a:ln>
        </p:spPr>
      </p:pic>
      <p:sp>
        <p:nvSpPr>
          <p:cNvPr id="10" name="Rectangle 3"/>
          <p:cNvSpPr txBox="1">
            <a:spLocks noChangeArrowheads="1"/>
          </p:cNvSpPr>
          <p:nvPr/>
        </p:nvSpPr>
        <p:spPr bwMode="auto">
          <a:xfrm>
            <a:off x="317500" y="3098800"/>
            <a:ext cx="2489200" cy="2057400"/>
          </a:xfrm>
          <a:prstGeom prst="rect">
            <a:avLst/>
          </a:prstGeom>
          <a:noFill/>
          <a:ln w="9525">
            <a:noFill/>
            <a:miter lim="800000"/>
            <a:headEnd/>
            <a:tailEnd/>
          </a:ln>
          <a:effectLst/>
        </p:spPr>
        <p:txBody>
          <a:bodyPr/>
          <a:lstStyle/>
          <a:p>
            <a:pPr marL="342900" indent="-342900" algn="ctr">
              <a:lnSpc>
                <a:spcPct val="90000"/>
              </a:lnSpc>
              <a:spcBef>
                <a:spcPct val="20000"/>
              </a:spcBef>
              <a:buClr>
                <a:srgbClr val="FFCC00"/>
              </a:buClr>
              <a:buSzPct val="70000"/>
              <a:buFont typeface="Wingdings" pitchFamily="2" charset="2"/>
              <a:buNone/>
              <a:defRPr/>
            </a:pPr>
            <a:r>
              <a:rPr lang="ja-JP" altLang="en-US" sz="4000" kern="0" dirty="0">
                <a:solidFill>
                  <a:srgbClr val="FF0000"/>
                </a:solidFill>
                <a:latin typeface="Garamond"/>
                <a:ea typeface="ＭＳ Ｐゴシック"/>
              </a:rPr>
              <a:t>共助</a:t>
            </a:r>
            <a:endParaRPr lang="en-US" altLang="ja-JP" sz="4000" kern="0" dirty="0">
              <a:solidFill>
                <a:srgbClr val="FF0000"/>
              </a:solidFill>
              <a:latin typeface="Garamond"/>
              <a:ea typeface="ＭＳ Ｐゴシック"/>
            </a:endParaRPr>
          </a:p>
          <a:p>
            <a:pPr marL="342900" indent="-342900" algn="ctr">
              <a:lnSpc>
                <a:spcPct val="90000"/>
              </a:lnSpc>
              <a:spcBef>
                <a:spcPct val="20000"/>
              </a:spcBef>
              <a:buClr>
                <a:srgbClr val="FFCC00"/>
              </a:buClr>
              <a:buSzPct val="70000"/>
              <a:defRPr/>
            </a:pPr>
            <a:r>
              <a:rPr lang="ja-JP" altLang="en-US" sz="2800" kern="0" dirty="0">
                <a:solidFill>
                  <a:srgbClr val="FFFFFF"/>
                </a:solidFill>
                <a:latin typeface="Garamond"/>
                <a:ea typeface="ＭＳ Ｐゴシック"/>
              </a:rPr>
              <a:t>（ボランティア、</a:t>
            </a:r>
            <a:r>
              <a:rPr lang="en-US" altLang="ja-JP" sz="2800" kern="0" dirty="0">
                <a:solidFill>
                  <a:srgbClr val="FFFFFF"/>
                </a:solidFill>
                <a:latin typeface="Garamond"/>
                <a:ea typeface="ＭＳ Ｐゴシック"/>
              </a:rPr>
              <a:t>NPO</a:t>
            </a:r>
            <a:r>
              <a:rPr lang="ja-JP" altLang="en-US" sz="2800" kern="0" dirty="0" err="1">
                <a:solidFill>
                  <a:srgbClr val="FFFFFF"/>
                </a:solidFill>
                <a:latin typeface="Garamond"/>
                <a:ea typeface="ＭＳ Ｐゴシック"/>
              </a:rPr>
              <a:t>、</a:t>
            </a:r>
            <a:r>
              <a:rPr lang="ja-JP" altLang="en-US" sz="2800" kern="0" dirty="0">
                <a:solidFill>
                  <a:srgbClr val="FFFFFF"/>
                </a:solidFill>
                <a:latin typeface="Garamond"/>
                <a:ea typeface="ＭＳ Ｐゴシック"/>
              </a:rPr>
              <a:t>企業、福祉団体など）→協定</a:t>
            </a:r>
            <a:endParaRPr lang="ja-JP" altLang="en-US" sz="2800" kern="0" dirty="0">
              <a:solidFill>
                <a:srgbClr val="FFFFFF"/>
              </a:solidFill>
              <a:effectLst>
                <a:outerShdw blurRad="38100" dist="38100" dir="2700000" algn="tl">
                  <a:srgbClr val="000000"/>
                </a:outerShdw>
              </a:effectLst>
              <a:latin typeface="Garamond"/>
              <a:ea typeface="ＭＳ Ｐゴシック"/>
            </a:endParaRPr>
          </a:p>
        </p:txBody>
      </p:sp>
      <p:sp>
        <p:nvSpPr>
          <p:cNvPr id="11" name="Rectangle 3"/>
          <p:cNvSpPr txBox="1">
            <a:spLocks noChangeArrowheads="1"/>
          </p:cNvSpPr>
          <p:nvPr/>
        </p:nvSpPr>
        <p:spPr bwMode="auto">
          <a:xfrm>
            <a:off x="6083300" y="3187700"/>
            <a:ext cx="2717800" cy="1651000"/>
          </a:xfrm>
          <a:prstGeom prst="rect">
            <a:avLst/>
          </a:prstGeom>
          <a:noFill/>
          <a:ln w="9525">
            <a:noFill/>
            <a:miter lim="800000"/>
            <a:headEnd/>
            <a:tailEnd/>
          </a:ln>
          <a:effectLst/>
        </p:spPr>
        <p:txBody>
          <a:bodyPr/>
          <a:lstStyle/>
          <a:p>
            <a:pPr marL="342900" indent="-342900" algn="ctr">
              <a:lnSpc>
                <a:spcPct val="90000"/>
              </a:lnSpc>
              <a:spcBef>
                <a:spcPct val="20000"/>
              </a:spcBef>
              <a:buClr>
                <a:srgbClr val="FFCC00"/>
              </a:buClr>
              <a:buSzPct val="70000"/>
              <a:buFont typeface="Wingdings" pitchFamily="2" charset="2"/>
              <a:buNone/>
              <a:defRPr/>
            </a:pPr>
            <a:r>
              <a:rPr lang="ja-JP" altLang="en-US" sz="4000" kern="0" dirty="0">
                <a:solidFill>
                  <a:srgbClr val="FF0000"/>
                </a:solidFill>
                <a:latin typeface="Garamond"/>
                <a:ea typeface="ＭＳ Ｐゴシック"/>
              </a:rPr>
              <a:t>近助</a:t>
            </a:r>
            <a:endParaRPr lang="en-US" altLang="ja-JP" sz="4000" kern="0" dirty="0">
              <a:solidFill>
                <a:srgbClr val="FF0000"/>
              </a:solidFill>
              <a:latin typeface="Garamond"/>
              <a:ea typeface="ＭＳ Ｐゴシック"/>
            </a:endParaRPr>
          </a:p>
          <a:p>
            <a:pPr marL="342900" indent="-342900" algn="ctr">
              <a:lnSpc>
                <a:spcPct val="90000"/>
              </a:lnSpc>
              <a:spcBef>
                <a:spcPct val="20000"/>
              </a:spcBef>
              <a:buClr>
                <a:srgbClr val="FFCC00"/>
              </a:buClr>
              <a:buSzPct val="70000"/>
              <a:buFont typeface="Wingdings" pitchFamily="2" charset="2"/>
              <a:buNone/>
              <a:defRPr/>
            </a:pPr>
            <a:r>
              <a:rPr lang="ja-JP" altLang="en-US" sz="2800" kern="0" dirty="0">
                <a:solidFill>
                  <a:srgbClr val="FFFFFF"/>
                </a:solidFill>
                <a:latin typeface="Garamond"/>
                <a:ea typeface="ＭＳ Ｐゴシック"/>
              </a:rPr>
              <a:t>（ご近所、友人、</a:t>
            </a:r>
            <a:r>
              <a:rPr lang="en-US" altLang="ja-JP" sz="2800" kern="0" dirty="0">
                <a:solidFill>
                  <a:srgbClr val="FFFFFF"/>
                </a:solidFill>
                <a:latin typeface="Garamond"/>
                <a:ea typeface="ＭＳ Ｐゴシック"/>
              </a:rPr>
              <a:t>PTA</a:t>
            </a:r>
            <a:r>
              <a:rPr lang="ja-JP" altLang="en-US" sz="2800" kern="0" dirty="0">
                <a:solidFill>
                  <a:srgbClr val="FFFFFF"/>
                </a:solidFill>
                <a:latin typeface="Garamond"/>
                <a:ea typeface="ＭＳ Ｐゴシック"/>
              </a:rPr>
              <a:t>など）</a:t>
            </a:r>
            <a:endParaRPr lang="en-US" altLang="ja-JP" sz="2800" kern="0" dirty="0">
              <a:solidFill>
                <a:srgbClr val="FFFFFF"/>
              </a:solidFill>
              <a:latin typeface="Garamond"/>
              <a:ea typeface="ＭＳ Ｐゴシック"/>
            </a:endParaRPr>
          </a:p>
          <a:p>
            <a:pPr marL="342900" indent="-342900" algn="ctr">
              <a:lnSpc>
                <a:spcPct val="90000"/>
              </a:lnSpc>
              <a:spcBef>
                <a:spcPct val="20000"/>
              </a:spcBef>
              <a:buClr>
                <a:srgbClr val="FFCC00"/>
              </a:buClr>
              <a:buSzPct val="70000"/>
              <a:buFont typeface="Wingdings" pitchFamily="2" charset="2"/>
              <a:buNone/>
              <a:defRPr/>
            </a:pPr>
            <a:r>
              <a:rPr lang="ja-JP" altLang="en-US" sz="2800" kern="0" dirty="0">
                <a:solidFill>
                  <a:srgbClr val="FFFFFF"/>
                </a:solidFill>
                <a:latin typeface="Garamond"/>
                <a:ea typeface="ＭＳ Ｐゴシック"/>
              </a:rPr>
              <a:t>→防災訓練</a:t>
            </a:r>
            <a:endParaRPr lang="ja-JP" altLang="en-US" sz="2800" kern="0" dirty="0">
              <a:solidFill>
                <a:srgbClr val="FFFFFF"/>
              </a:solidFill>
              <a:effectLst>
                <a:outerShdw blurRad="38100" dist="38100" dir="2700000" algn="tl">
                  <a:srgbClr val="000000"/>
                </a:outerShdw>
              </a:effectLst>
              <a:latin typeface="Garamond"/>
              <a:ea typeface="ＭＳ Ｐゴシック"/>
            </a:endParaRPr>
          </a:p>
        </p:txBody>
      </p:sp>
      <p:sp>
        <p:nvSpPr>
          <p:cNvPr id="12" name="Rectangle 3"/>
          <p:cNvSpPr txBox="1">
            <a:spLocks noChangeArrowheads="1"/>
          </p:cNvSpPr>
          <p:nvPr/>
        </p:nvSpPr>
        <p:spPr bwMode="auto">
          <a:xfrm>
            <a:off x="1189038" y="5316538"/>
            <a:ext cx="6938962" cy="1460500"/>
          </a:xfrm>
          <a:prstGeom prst="rect">
            <a:avLst/>
          </a:prstGeom>
          <a:noFill/>
          <a:ln w="9525">
            <a:noFill/>
            <a:miter lim="800000"/>
            <a:headEnd/>
            <a:tailEnd/>
          </a:ln>
          <a:effectLst/>
        </p:spPr>
        <p:txBody>
          <a:bodyPr/>
          <a:lstStyle/>
          <a:p>
            <a:pPr marL="342900" indent="-342900" algn="ctr">
              <a:lnSpc>
                <a:spcPct val="90000"/>
              </a:lnSpc>
              <a:spcBef>
                <a:spcPct val="20000"/>
              </a:spcBef>
              <a:buClr>
                <a:srgbClr val="FFCC00"/>
              </a:buClr>
              <a:buSzPct val="70000"/>
              <a:buFont typeface="Wingdings" pitchFamily="2" charset="2"/>
              <a:buNone/>
              <a:defRPr/>
            </a:pPr>
            <a:r>
              <a:rPr lang="ja-JP" altLang="en-US" sz="4000" kern="0" dirty="0">
                <a:solidFill>
                  <a:srgbClr val="FF0000"/>
                </a:solidFill>
                <a:latin typeface="Garamond"/>
                <a:ea typeface="ＭＳ Ｐゴシック"/>
              </a:rPr>
              <a:t>公助</a:t>
            </a:r>
            <a:endParaRPr lang="en-US" altLang="ja-JP" sz="4000" kern="0" dirty="0">
              <a:solidFill>
                <a:srgbClr val="FF0000"/>
              </a:solidFill>
              <a:latin typeface="Garamond"/>
              <a:ea typeface="ＭＳ Ｐゴシック"/>
            </a:endParaRPr>
          </a:p>
          <a:p>
            <a:pPr marL="342900" indent="-342900" algn="ctr">
              <a:lnSpc>
                <a:spcPct val="90000"/>
              </a:lnSpc>
              <a:spcBef>
                <a:spcPct val="20000"/>
              </a:spcBef>
              <a:buClr>
                <a:srgbClr val="FFCC00"/>
              </a:buClr>
              <a:buSzPct val="70000"/>
              <a:buFont typeface="Wingdings" pitchFamily="2" charset="2"/>
              <a:buNone/>
              <a:defRPr/>
            </a:pPr>
            <a:r>
              <a:rPr lang="ja-JP" altLang="en-US" sz="2800" kern="0" dirty="0">
                <a:solidFill>
                  <a:srgbClr val="FFFFFF"/>
                </a:solidFill>
                <a:latin typeface="Garamond"/>
                <a:ea typeface="ＭＳ Ｐゴシック"/>
              </a:rPr>
              <a:t>（学校、行政、病院、施設ライフラインなど）</a:t>
            </a:r>
            <a:endParaRPr lang="en-US" altLang="ja-JP" sz="2800" kern="0" dirty="0">
              <a:solidFill>
                <a:srgbClr val="FFFFFF"/>
              </a:solidFill>
              <a:latin typeface="Garamond"/>
              <a:ea typeface="ＭＳ Ｐゴシック"/>
            </a:endParaRPr>
          </a:p>
          <a:p>
            <a:pPr marL="342900" indent="-342900" algn="ctr">
              <a:lnSpc>
                <a:spcPct val="90000"/>
              </a:lnSpc>
              <a:spcBef>
                <a:spcPct val="20000"/>
              </a:spcBef>
              <a:buClr>
                <a:srgbClr val="FFCC00"/>
              </a:buClr>
              <a:buSzPct val="70000"/>
              <a:buFont typeface="Wingdings" pitchFamily="2" charset="2"/>
              <a:buNone/>
              <a:defRPr/>
            </a:pPr>
            <a:r>
              <a:rPr lang="ja-JP" altLang="en-US" sz="2800" kern="0" dirty="0">
                <a:solidFill>
                  <a:srgbClr val="FFFFFF"/>
                </a:solidFill>
                <a:latin typeface="Garamond"/>
                <a:ea typeface="ＭＳ Ｐゴシック"/>
              </a:rPr>
              <a:t>→防災教育、防災計画、</a:t>
            </a:r>
            <a:r>
              <a:rPr lang="en-US" altLang="ja-JP" sz="2800" kern="0" dirty="0">
                <a:solidFill>
                  <a:srgbClr val="FFFFFF"/>
                </a:solidFill>
                <a:latin typeface="Garamond"/>
                <a:ea typeface="ＭＳ Ｐゴシック"/>
              </a:rPr>
              <a:t>BCP</a:t>
            </a:r>
          </a:p>
          <a:p>
            <a:pPr marL="342900" indent="-342900" algn="ctr">
              <a:lnSpc>
                <a:spcPct val="90000"/>
              </a:lnSpc>
              <a:spcBef>
                <a:spcPct val="20000"/>
              </a:spcBef>
              <a:buClr>
                <a:srgbClr val="FFCC00"/>
              </a:buClr>
              <a:buSzPct val="70000"/>
              <a:buFont typeface="Wingdings" pitchFamily="2" charset="2"/>
              <a:buNone/>
              <a:defRPr/>
            </a:pPr>
            <a:endParaRPr lang="ja-JP" altLang="en-US" sz="2800" kern="0" dirty="0">
              <a:solidFill>
                <a:srgbClr val="FF0000"/>
              </a:solidFill>
              <a:effectLst>
                <a:outerShdw blurRad="38100" dist="38100" dir="2700000" algn="tl">
                  <a:srgbClr val="000000"/>
                </a:outerShdw>
              </a:effectLst>
              <a:latin typeface="Garamond"/>
              <a:ea typeface="ＭＳ Ｐゴシック"/>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2"/>
          <p:cNvSpPr>
            <a:spLocks noGrp="1" noRot="1" noChangeArrowheads="1"/>
          </p:cNvSpPr>
          <p:nvPr>
            <p:ph type="title"/>
          </p:nvPr>
        </p:nvSpPr>
        <p:spPr>
          <a:xfrm>
            <a:off x="0" y="469900"/>
            <a:ext cx="9144000" cy="1031875"/>
          </a:xfrm>
          <a:solidFill>
            <a:srgbClr val="FF0000"/>
          </a:solidFill>
        </p:spPr>
        <p:txBody>
          <a:bodyPr/>
          <a:lstStyle/>
          <a:p>
            <a:pPr eaLnBrk="1" hangingPunct="1">
              <a:defRPr/>
            </a:pPr>
            <a:r>
              <a:rPr lang="ja-JP" altLang="en-US" sz="5800" dirty="0" smtClean="0">
                <a:solidFill>
                  <a:schemeClr val="tx1"/>
                </a:solidFill>
              </a:rPr>
              <a:t>自助は家族</a:t>
            </a:r>
            <a:r>
              <a:rPr lang="ja-JP" altLang="en-US" sz="5800" dirty="0">
                <a:solidFill>
                  <a:schemeClr val="tx1"/>
                </a:solidFill>
              </a:rPr>
              <a:t>防災</a:t>
            </a:r>
            <a:r>
              <a:rPr lang="ja-JP" altLang="en-US" sz="5800" dirty="0" smtClean="0">
                <a:solidFill>
                  <a:schemeClr val="tx1"/>
                </a:solidFill>
              </a:rPr>
              <a:t>会議から！</a:t>
            </a:r>
            <a:endParaRPr lang="ja-JP" altLang="en-US" sz="5800" dirty="0">
              <a:solidFill>
                <a:schemeClr val="tx1"/>
              </a:solidFill>
            </a:endParaRPr>
          </a:p>
        </p:txBody>
      </p:sp>
      <p:sp>
        <p:nvSpPr>
          <p:cNvPr id="1080323" name="Rectangle 3"/>
          <p:cNvSpPr>
            <a:spLocks noGrp="1" noChangeArrowheads="1"/>
          </p:cNvSpPr>
          <p:nvPr>
            <p:ph type="body" idx="1"/>
          </p:nvPr>
        </p:nvSpPr>
        <p:spPr>
          <a:xfrm>
            <a:off x="336550" y="1738313"/>
            <a:ext cx="8515350" cy="4878387"/>
          </a:xfrm>
        </p:spPr>
        <p:txBody>
          <a:bodyPr/>
          <a:lstStyle/>
          <a:p>
            <a:pPr eaLnBrk="1" hangingPunct="1">
              <a:lnSpc>
                <a:spcPct val="80000"/>
              </a:lnSpc>
              <a:buFont typeface="Wingdings" pitchFamily="2" charset="2"/>
              <a:buNone/>
              <a:defRPr/>
            </a:pPr>
            <a:r>
              <a:rPr lang="en-US" altLang="ja-JP" sz="3600" dirty="0" smtClean="0">
                <a:solidFill>
                  <a:srgbClr val="FFC000"/>
                </a:solidFill>
              </a:rPr>
              <a:t>◎</a:t>
            </a:r>
            <a:r>
              <a:rPr lang="ja-JP" altLang="en-US" sz="3600" dirty="0" smtClean="0">
                <a:solidFill>
                  <a:srgbClr val="FFC000"/>
                </a:solidFill>
              </a:rPr>
              <a:t>テキスト</a:t>
            </a:r>
            <a:r>
              <a:rPr lang="ja-JP" altLang="en-US" sz="3600" dirty="0"/>
              <a:t>　</a:t>
            </a:r>
          </a:p>
          <a:p>
            <a:pPr eaLnBrk="1" hangingPunct="1">
              <a:lnSpc>
                <a:spcPct val="80000"/>
              </a:lnSpc>
              <a:buFont typeface="Wingdings" pitchFamily="2" charset="2"/>
              <a:buNone/>
              <a:defRPr/>
            </a:pPr>
            <a:r>
              <a:rPr lang="ja-JP" altLang="en-US" sz="3600" dirty="0" smtClean="0">
                <a:solidFill>
                  <a:srgbClr val="FFC000"/>
                </a:solidFill>
              </a:rPr>
              <a:t>　</a:t>
            </a:r>
            <a:r>
              <a:rPr lang="ja-JP" altLang="en-US" sz="3600" dirty="0" smtClean="0"/>
              <a:t>わが家の防災スタートブック</a:t>
            </a:r>
            <a:endParaRPr lang="en-US" altLang="ja-JP" sz="3600" dirty="0" smtClean="0"/>
          </a:p>
          <a:p>
            <a:pPr eaLnBrk="1" hangingPunct="1">
              <a:lnSpc>
                <a:spcPct val="80000"/>
              </a:lnSpc>
              <a:buFont typeface="Wingdings" pitchFamily="2" charset="2"/>
              <a:buNone/>
              <a:defRPr/>
            </a:pPr>
            <a:r>
              <a:rPr lang="ja-JP" altLang="en-US" sz="3600" dirty="0" smtClean="0">
                <a:solidFill>
                  <a:srgbClr val="FFC000"/>
                </a:solidFill>
              </a:rPr>
              <a:t>◎内容</a:t>
            </a:r>
            <a:r>
              <a:rPr lang="ja-JP" altLang="en-US" sz="3600" dirty="0"/>
              <a:t>　</a:t>
            </a:r>
          </a:p>
          <a:p>
            <a:pPr eaLnBrk="1" hangingPunct="1">
              <a:lnSpc>
                <a:spcPct val="80000"/>
              </a:lnSpc>
              <a:buFont typeface="Wingdings" pitchFamily="2" charset="2"/>
              <a:buNone/>
              <a:defRPr/>
            </a:pPr>
            <a:r>
              <a:rPr lang="ja-JP" altLang="en-US" sz="3600" dirty="0"/>
              <a:t>　</a:t>
            </a:r>
            <a:r>
              <a:rPr lang="ja-JP" altLang="en-US" sz="3600" dirty="0" smtClean="0"/>
              <a:t>①持ち出し品（備蓄）は共通物と特別なニーズに対応する物</a:t>
            </a:r>
            <a:endParaRPr lang="en-US" altLang="ja-JP" sz="3600" dirty="0" smtClean="0"/>
          </a:p>
          <a:p>
            <a:pPr eaLnBrk="1" hangingPunct="1">
              <a:lnSpc>
                <a:spcPct val="80000"/>
              </a:lnSpc>
              <a:buFont typeface="Wingdings" pitchFamily="2" charset="2"/>
              <a:buNone/>
              <a:defRPr/>
            </a:pPr>
            <a:r>
              <a:rPr lang="ja-JP" altLang="en-US" sz="3600" dirty="0" smtClean="0"/>
              <a:t>　②家族の個人情報や連絡先</a:t>
            </a:r>
            <a:endParaRPr lang="en-US" altLang="ja-JP" sz="3600" dirty="0" smtClean="0"/>
          </a:p>
          <a:p>
            <a:pPr eaLnBrk="1" hangingPunct="1">
              <a:lnSpc>
                <a:spcPct val="80000"/>
              </a:lnSpc>
              <a:buFont typeface="Wingdings" pitchFamily="2" charset="2"/>
              <a:buNone/>
              <a:defRPr/>
            </a:pPr>
            <a:r>
              <a:rPr lang="ja-JP" altLang="en-US" sz="3600" dirty="0" smtClean="0"/>
              <a:t>　③減災対策</a:t>
            </a:r>
            <a:r>
              <a:rPr lang="ja-JP" altLang="en-US" dirty="0" smtClean="0"/>
              <a:t>（家具固定、ガラス飛散防止など）</a:t>
            </a:r>
            <a:endParaRPr lang="en-US" altLang="ja-JP" dirty="0" smtClean="0"/>
          </a:p>
          <a:p>
            <a:pPr eaLnBrk="1" hangingPunct="1">
              <a:lnSpc>
                <a:spcPct val="80000"/>
              </a:lnSpc>
              <a:buFont typeface="Wingdings" pitchFamily="2" charset="2"/>
              <a:buNone/>
              <a:defRPr/>
            </a:pPr>
            <a:r>
              <a:rPr lang="ja-JP" altLang="en-US" dirty="0" smtClean="0"/>
              <a:t>　④地震その時の行動例</a:t>
            </a:r>
            <a:endParaRPr lang="en-US" altLang="ja-JP" dirty="0" smtClean="0"/>
          </a:p>
          <a:p>
            <a:pPr eaLnBrk="1" hangingPunct="1">
              <a:lnSpc>
                <a:spcPct val="80000"/>
              </a:lnSpc>
              <a:buFont typeface="Wingdings" pitchFamily="2" charset="2"/>
              <a:buNone/>
              <a:defRPr/>
            </a:pPr>
            <a:r>
              <a:rPr lang="en-US" altLang="ja-JP" sz="4800" dirty="0" smtClean="0">
                <a:solidFill>
                  <a:srgbClr val="FFC000"/>
                </a:solidFill>
              </a:rPr>
              <a:t>※</a:t>
            </a:r>
            <a:r>
              <a:rPr lang="ja-JP" altLang="en-US" sz="4800" dirty="0" smtClean="0">
                <a:solidFill>
                  <a:srgbClr val="FFC000"/>
                </a:solidFill>
              </a:rPr>
              <a:t>早速、内容を見てみましょう！</a:t>
            </a:r>
            <a:endParaRPr lang="ja-JP" altLang="en-US" sz="4800" dirty="0">
              <a:solidFill>
                <a:srgbClr val="FFC000"/>
              </a:solidFill>
            </a:endParaRPr>
          </a:p>
          <a:p>
            <a:pPr eaLnBrk="1" hangingPunct="1">
              <a:lnSpc>
                <a:spcPct val="80000"/>
              </a:lnSpc>
              <a:buFont typeface="Wingdings" pitchFamily="2" charset="2"/>
              <a:buNone/>
              <a:defRPr/>
            </a:pPr>
            <a:endParaRPr lang="ja-JP" altLang="en-US" sz="3600" dirty="0"/>
          </a:p>
          <a:p>
            <a:pPr eaLnBrk="1" hangingPunct="1">
              <a:lnSpc>
                <a:spcPct val="80000"/>
              </a:lnSpc>
              <a:buFont typeface="Wingdings" pitchFamily="2" charset="2"/>
              <a:buNone/>
              <a:defRPr/>
            </a:pPr>
            <a:r>
              <a:rPr lang="ja-JP" altLang="en-US" sz="2000" dirty="0"/>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Rot="1" noChangeArrowheads="1"/>
          </p:cNvSpPr>
          <p:nvPr>
            <p:ph type="title"/>
          </p:nvPr>
        </p:nvSpPr>
        <p:spPr>
          <a:xfrm>
            <a:off x="376238" y="177800"/>
            <a:ext cx="8316912" cy="1155700"/>
          </a:xfrm>
          <a:solidFill>
            <a:srgbClr val="FF0000"/>
          </a:solidFill>
        </p:spPr>
        <p:txBody>
          <a:bodyPr/>
          <a:lstStyle/>
          <a:p>
            <a:pPr eaLnBrk="1" hangingPunct="1">
              <a:defRPr/>
            </a:pPr>
            <a:r>
              <a:rPr lang="ja-JP" altLang="en-US" sz="6000" dirty="0" smtClean="0">
                <a:solidFill>
                  <a:schemeClr val="tx1"/>
                </a:solidFill>
                <a:effectLst>
                  <a:outerShdw blurRad="38100" dist="38100" dir="2700000" algn="tl">
                    <a:srgbClr val="000000">
                      <a:alpha val="43137"/>
                    </a:srgbClr>
                  </a:outerShdw>
                </a:effectLst>
                <a:latin typeface="+mj-ea"/>
              </a:rPr>
              <a:t>最低限の減災プラン</a:t>
            </a:r>
          </a:p>
        </p:txBody>
      </p:sp>
      <p:sp>
        <p:nvSpPr>
          <p:cNvPr id="609283" name="Rectangle 3"/>
          <p:cNvSpPr>
            <a:spLocks noGrp="1" noChangeArrowheads="1"/>
          </p:cNvSpPr>
          <p:nvPr>
            <p:ph type="body" idx="1"/>
          </p:nvPr>
        </p:nvSpPr>
        <p:spPr>
          <a:xfrm>
            <a:off x="452438" y="1422400"/>
            <a:ext cx="8201025" cy="5283200"/>
          </a:xfrm>
          <a:solidFill>
            <a:srgbClr val="FFFFCC"/>
          </a:solidFill>
        </p:spPr>
        <p:txBody>
          <a:bodyPr/>
          <a:lstStyle/>
          <a:p>
            <a:pPr eaLnBrk="1" hangingPunct="1">
              <a:buFont typeface="Wingdings" pitchFamily="2" charset="2"/>
              <a:buNone/>
              <a:defRPr/>
            </a:pPr>
            <a:r>
              <a:rPr lang="ja-JP" altLang="en-US" sz="4400" b="1" dirty="0" smtClean="0">
                <a:solidFill>
                  <a:srgbClr val="9900CC"/>
                </a:solidFill>
                <a:ea typeface="ＭＳ ゴシック" pitchFamily="49" charset="-128"/>
              </a:rPr>
              <a:t>　</a:t>
            </a:r>
            <a:r>
              <a:rPr lang="ja-JP" altLang="en-US" sz="4400" b="1" dirty="0" smtClean="0">
                <a:solidFill>
                  <a:schemeClr val="bg2"/>
                </a:solidFill>
                <a:ea typeface="ＭＳ ゴシック" pitchFamily="49" charset="-128"/>
              </a:rPr>
              <a:t>自らと家族</a:t>
            </a:r>
            <a:r>
              <a:rPr lang="ja-JP" altLang="en-US" sz="4400" dirty="0" smtClean="0">
                <a:solidFill>
                  <a:schemeClr val="bg2"/>
                </a:solidFill>
                <a:effectLst/>
                <a:ea typeface="ＭＳ ゴシック" pitchFamily="49" charset="-128"/>
              </a:rPr>
              <a:t>の被害を減らすための事前対策を一緒に考える。</a:t>
            </a:r>
            <a:endParaRPr lang="en-US" altLang="ja-JP" sz="4400" dirty="0" smtClean="0">
              <a:solidFill>
                <a:schemeClr val="bg2"/>
              </a:solidFill>
              <a:effectLst/>
              <a:ea typeface="ＭＳ ゴシック" pitchFamily="49" charset="-128"/>
            </a:endParaRPr>
          </a:p>
          <a:p>
            <a:pPr eaLnBrk="1" hangingPunct="1">
              <a:buFont typeface="Wingdings" pitchFamily="2" charset="2"/>
              <a:buNone/>
              <a:defRPr/>
            </a:pPr>
            <a:r>
              <a:rPr lang="ja-JP" altLang="en-US" sz="4400" dirty="0" smtClean="0">
                <a:solidFill>
                  <a:schemeClr val="bg2"/>
                </a:solidFill>
                <a:ea typeface="ＭＳ ゴシック" pitchFamily="49" charset="-128"/>
              </a:rPr>
              <a:t>　できる</a:t>
            </a:r>
            <a:r>
              <a:rPr lang="ja-JP" altLang="en-US" sz="4400" dirty="0" smtClean="0">
                <a:solidFill>
                  <a:schemeClr val="bg2"/>
                </a:solidFill>
                <a:effectLst/>
                <a:ea typeface="ＭＳ ゴシック" pitchFamily="49" charset="-128"/>
              </a:rPr>
              <a:t>こと</a:t>
            </a:r>
            <a:r>
              <a:rPr lang="ja-JP" altLang="en-US" sz="4400" dirty="0" smtClean="0">
                <a:solidFill>
                  <a:schemeClr val="bg2"/>
                </a:solidFill>
                <a:ea typeface="ＭＳ ゴシック" pitchFamily="49" charset="-128"/>
              </a:rPr>
              <a:t>から始めよう！</a:t>
            </a:r>
            <a:endParaRPr lang="en-US" altLang="ja-JP" sz="4400" dirty="0" smtClean="0">
              <a:solidFill>
                <a:schemeClr val="bg2"/>
              </a:solidFill>
              <a:ea typeface="ＭＳ ゴシック" pitchFamily="49" charset="-128"/>
            </a:endParaRPr>
          </a:p>
          <a:p>
            <a:pPr eaLnBrk="1" hangingPunct="1">
              <a:buFont typeface="Wingdings" pitchFamily="2" charset="2"/>
              <a:buNone/>
              <a:defRPr/>
            </a:pPr>
            <a:r>
              <a:rPr lang="ja-JP" altLang="en-US" sz="4400" dirty="0" smtClean="0">
                <a:solidFill>
                  <a:schemeClr val="bg2"/>
                </a:solidFill>
                <a:ea typeface="ＭＳ ゴシック" pitchFamily="49" charset="-128"/>
              </a:rPr>
              <a:t>　</a:t>
            </a:r>
            <a:r>
              <a:rPr lang="ja-JP" altLang="en-US" sz="4400" dirty="0" smtClean="0">
                <a:solidFill>
                  <a:srgbClr val="00B050"/>
                </a:solidFill>
                <a:ea typeface="ＭＳ ゴシック" pitchFamily="49" charset="-128"/>
              </a:rPr>
              <a:t>⇒木造</a:t>
            </a:r>
            <a:r>
              <a:rPr lang="ja-JP" altLang="en-US" sz="4400" dirty="0">
                <a:solidFill>
                  <a:srgbClr val="00B050"/>
                </a:solidFill>
                <a:ea typeface="ＭＳ ゴシック" pitchFamily="49" charset="-128"/>
              </a:rPr>
              <a:t>住宅</a:t>
            </a:r>
            <a:r>
              <a:rPr lang="ja-JP" altLang="en-US" sz="4400" dirty="0" smtClean="0">
                <a:solidFill>
                  <a:srgbClr val="00B050"/>
                </a:solidFill>
                <a:ea typeface="ＭＳ ゴシック" pitchFamily="49" charset="-128"/>
              </a:rPr>
              <a:t>なら２階に寝る</a:t>
            </a:r>
            <a:endParaRPr lang="en-US" altLang="ja-JP" sz="4400" dirty="0" smtClean="0">
              <a:solidFill>
                <a:srgbClr val="00B050"/>
              </a:solidFill>
              <a:ea typeface="ＭＳ ゴシック" pitchFamily="49" charset="-128"/>
            </a:endParaRPr>
          </a:p>
          <a:p>
            <a:pPr eaLnBrk="1" hangingPunct="1">
              <a:buFont typeface="Wingdings" pitchFamily="2" charset="2"/>
              <a:buNone/>
              <a:defRPr/>
            </a:pPr>
            <a:r>
              <a:rPr lang="ja-JP" altLang="en-US" sz="4400" dirty="0">
                <a:solidFill>
                  <a:srgbClr val="00B050"/>
                </a:solidFill>
                <a:ea typeface="ＭＳ ゴシック" pitchFamily="49" charset="-128"/>
              </a:rPr>
              <a:t>　</a:t>
            </a:r>
            <a:r>
              <a:rPr lang="ja-JP" altLang="en-US" sz="4400" dirty="0" smtClean="0">
                <a:solidFill>
                  <a:srgbClr val="00B050"/>
                </a:solidFill>
                <a:ea typeface="ＭＳ ゴシック" pitchFamily="49" charset="-128"/>
              </a:rPr>
              <a:t>⇒タンスの下敷きにならない</a:t>
            </a:r>
            <a:endParaRPr lang="en-US" altLang="ja-JP" sz="4400" dirty="0" smtClean="0">
              <a:solidFill>
                <a:srgbClr val="00B050"/>
              </a:solidFill>
              <a:ea typeface="ＭＳ ゴシック" pitchFamily="49" charset="-128"/>
            </a:endParaRPr>
          </a:p>
          <a:p>
            <a:pPr eaLnBrk="1" hangingPunct="1">
              <a:buFont typeface="Wingdings" pitchFamily="2" charset="2"/>
              <a:buNone/>
              <a:defRPr/>
            </a:pPr>
            <a:r>
              <a:rPr lang="ja-JP" altLang="en-US" sz="4400" dirty="0">
                <a:solidFill>
                  <a:srgbClr val="00B050"/>
                </a:solidFill>
                <a:ea typeface="ＭＳ ゴシック" pitchFamily="49" charset="-128"/>
              </a:rPr>
              <a:t>　</a:t>
            </a:r>
            <a:r>
              <a:rPr lang="ja-JP" altLang="en-US" sz="4400" dirty="0" smtClean="0">
                <a:solidFill>
                  <a:srgbClr val="00B050"/>
                </a:solidFill>
                <a:ea typeface="ＭＳ ゴシック" pitchFamily="49" charset="-128"/>
              </a:rPr>
              <a:t>⇒水と飴玉を備蓄する</a:t>
            </a:r>
          </a:p>
        </p:txBody>
      </p:sp>
    </p:spTree>
    <p:extLst>
      <p:ext uri="{BB962C8B-B14F-4D97-AF65-F5344CB8AC3E}">
        <p14:creationId xmlns:p14="http://schemas.microsoft.com/office/powerpoint/2010/main" val="358393101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401638" y="427038"/>
            <a:ext cx="8274050" cy="1057275"/>
          </a:xfrm>
          <a:solidFill>
            <a:srgbClr val="FF0000"/>
          </a:solidFill>
        </p:spPr>
        <p:txBody>
          <a:bodyPr/>
          <a:lstStyle/>
          <a:p>
            <a:pPr eaLnBrk="1" hangingPunct="1"/>
            <a:r>
              <a:rPr lang="ja-JP" altLang="en-US" sz="4800" smtClean="0">
                <a:solidFill>
                  <a:schemeClr val="tx1"/>
                </a:solidFill>
                <a:effectLst/>
                <a:latin typeface="HGP創英角ﾎﾟｯﾌﾟ体" pitchFamily="50" charset="-128"/>
                <a:ea typeface="ＭＳ ゴシック" pitchFamily="49" charset="-128"/>
              </a:rPr>
              <a:t>災害時の福祉事業者</a:t>
            </a:r>
          </a:p>
        </p:txBody>
      </p:sp>
      <p:sp>
        <p:nvSpPr>
          <p:cNvPr id="25603" name="Rectangle 3"/>
          <p:cNvSpPr>
            <a:spLocks noChangeArrowheads="1"/>
          </p:cNvSpPr>
          <p:nvPr/>
        </p:nvSpPr>
        <p:spPr bwMode="auto">
          <a:xfrm>
            <a:off x="355600" y="1612900"/>
            <a:ext cx="8482013" cy="507841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400" b="1" smtClean="0">
                <a:solidFill>
                  <a:srgbClr val="000514"/>
                </a:solidFill>
                <a:latin typeface="Times New Roman" pitchFamily="18" charset="0"/>
                <a:ea typeface="ＭＳ ゴシック" pitchFamily="49" charset="-128"/>
              </a:rPr>
              <a:t>・</a:t>
            </a:r>
            <a:r>
              <a:rPr lang="ja-JP" altLang="en-US" sz="5400" smtClean="0">
                <a:solidFill>
                  <a:srgbClr val="000514"/>
                </a:solidFill>
                <a:latin typeface="HGP創英角ﾎﾟｯﾌﾟ体" pitchFamily="50" charset="-128"/>
                <a:ea typeface="ＭＳ ゴシック" pitchFamily="49" charset="-128"/>
              </a:rPr>
              <a:t>福祉の仕事は、災害時にも止められない！</a:t>
            </a:r>
            <a:endParaRPr lang="en-US" altLang="ja-JP" sz="5400" smtClean="0">
              <a:solidFill>
                <a:srgbClr val="000514"/>
              </a:solidFill>
              <a:latin typeface="HGP創英角ﾎﾟｯﾌﾟ体" pitchFamily="50" charset="-128"/>
              <a:ea typeface="ＭＳ ゴシック" pitchFamily="49" charset="-128"/>
            </a:endParaRPr>
          </a:p>
          <a:p>
            <a:pPr eaLnBrk="1" hangingPunct="1"/>
            <a:endParaRPr lang="en-US" altLang="ja-JP" sz="5400" smtClean="0">
              <a:solidFill>
                <a:srgbClr val="000514"/>
              </a:solidFill>
              <a:latin typeface="HGP創英角ﾎﾟｯﾌﾟ体" pitchFamily="50" charset="-128"/>
              <a:ea typeface="ＭＳ ゴシック" pitchFamily="49" charset="-128"/>
            </a:endParaRPr>
          </a:p>
          <a:p>
            <a:pPr eaLnBrk="1" hangingPunct="1"/>
            <a:r>
              <a:rPr lang="ja-JP" altLang="en-US" sz="5400" smtClean="0">
                <a:solidFill>
                  <a:srgbClr val="000514"/>
                </a:solidFill>
                <a:latin typeface="HGP創英角ﾎﾟｯﾌﾟ体" pitchFamily="50" charset="-128"/>
                <a:ea typeface="ＭＳ ゴシック" pitchFamily="49" charset="-128"/>
              </a:rPr>
              <a:t>・消防計画、防災計画はあっても福祉の継続計画はなかった！</a:t>
            </a:r>
            <a:endParaRPr lang="ja-JP" altLang="en-US" sz="5400" smtClean="0">
              <a:solidFill>
                <a:srgbClr val="FF0000"/>
              </a:solidFill>
              <a:latin typeface="Times New Roman" pitchFamily="18" charset="0"/>
              <a:ea typeface="ＭＳ ゴシック" pitchFamily="49" charset="-128"/>
            </a:endParaRPr>
          </a:p>
        </p:txBody>
      </p:sp>
    </p:spTree>
    <p:extLst>
      <p:ext uri="{BB962C8B-B14F-4D97-AF65-F5344CB8AC3E}">
        <p14:creationId xmlns:p14="http://schemas.microsoft.com/office/powerpoint/2010/main" val="43533442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401638" y="427038"/>
            <a:ext cx="8274050" cy="1057275"/>
          </a:xfrm>
          <a:solidFill>
            <a:srgbClr val="FF0000"/>
          </a:solidFill>
        </p:spPr>
        <p:txBody>
          <a:bodyPr/>
          <a:lstStyle/>
          <a:p>
            <a:pPr eaLnBrk="1" hangingPunct="1"/>
            <a:r>
              <a:rPr lang="ja-JP" altLang="en-US" sz="4800" smtClean="0">
                <a:solidFill>
                  <a:schemeClr val="tx1"/>
                </a:solidFill>
                <a:effectLst/>
                <a:latin typeface="HGP創英角ﾎﾟｯﾌﾟ体" pitchFamily="50" charset="-128"/>
                <a:ea typeface="ＭＳ ゴシック" pitchFamily="49" charset="-128"/>
              </a:rPr>
              <a:t>要援護者と福祉事業者</a:t>
            </a:r>
          </a:p>
        </p:txBody>
      </p:sp>
      <p:sp>
        <p:nvSpPr>
          <p:cNvPr id="26627" name="Rectangle 3"/>
          <p:cNvSpPr>
            <a:spLocks noChangeArrowheads="1"/>
          </p:cNvSpPr>
          <p:nvPr/>
        </p:nvSpPr>
        <p:spPr bwMode="auto">
          <a:xfrm>
            <a:off x="355600" y="1612900"/>
            <a:ext cx="8482013" cy="489426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4800" b="1" smtClean="0">
                <a:solidFill>
                  <a:srgbClr val="000514"/>
                </a:solidFill>
                <a:latin typeface="Times New Roman" pitchFamily="18" charset="0"/>
                <a:ea typeface="ＭＳ ゴシック" pitchFamily="49" charset="-128"/>
              </a:rPr>
              <a:t>・高齢者、障がい者、子どもは福祉事業者が日常的に支援</a:t>
            </a:r>
            <a:endParaRPr lang="en-US" altLang="ja-JP" sz="4800" b="1" smtClean="0">
              <a:solidFill>
                <a:srgbClr val="000514"/>
              </a:solidFill>
              <a:latin typeface="Times New Roman" pitchFamily="18" charset="0"/>
              <a:ea typeface="ＭＳ ゴシック" pitchFamily="49" charset="-128"/>
            </a:endParaRPr>
          </a:p>
          <a:p>
            <a:pPr eaLnBrk="1" hangingPunct="1"/>
            <a:r>
              <a:rPr lang="ja-JP" altLang="en-US" sz="5400" smtClean="0">
                <a:solidFill>
                  <a:srgbClr val="FF0000"/>
                </a:solidFill>
                <a:latin typeface="Times New Roman" pitchFamily="18" charset="0"/>
                <a:ea typeface="ＭＳ ゴシック" pitchFamily="49" charset="-128"/>
              </a:rPr>
              <a:t>・しかし、災害時に福祉</a:t>
            </a:r>
            <a:endParaRPr lang="en-US" altLang="ja-JP" sz="5400" smtClean="0">
              <a:solidFill>
                <a:srgbClr val="FF0000"/>
              </a:solidFill>
              <a:latin typeface="Times New Roman" pitchFamily="18" charset="0"/>
              <a:ea typeface="ＭＳ ゴシック" pitchFamily="49" charset="-128"/>
            </a:endParaRPr>
          </a:p>
          <a:p>
            <a:pPr eaLnBrk="1" hangingPunct="1"/>
            <a:r>
              <a:rPr lang="ja-JP" altLang="en-US" sz="5400" smtClean="0">
                <a:solidFill>
                  <a:srgbClr val="FF0000"/>
                </a:solidFill>
                <a:latin typeface="Times New Roman" pitchFamily="18" charset="0"/>
                <a:ea typeface="ＭＳ ゴシック" pitchFamily="49" charset="-128"/>
              </a:rPr>
              <a:t>　事業者がどのように支援　するかは、制度的にも実態的にも明確でない</a:t>
            </a:r>
          </a:p>
        </p:txBody>
      </p:sp>
    </p:spTree>
    <p:extLst>
      <p:ext uri="{BB962C8B-B14F-4D97-AF65-F5344CB8AC3E}">
        <p14:creationId xmlns:p14="http://schemas.microsoft.com/office/powerpoint/2010/main" val="340633214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title"/>
          </p:nvPr>
        </p:nvSpPr>
        <p:spPr>
          <a:xfrm>
            <a:off x="787400" y="152400"/>
            <a:ext cx="7092950" cy="765175"/>
          </a:xfrm>
          <a:noFill/>
          <a:extLst>
            <a:ext uri="{909E8E84-426E-40DD-AFC4-6F175D3DCCD1}">
              <a14:hiddenFill xmlns:a14="http://schemas.microsoft.com/office/drawing/2010/main">
                <a:solidFill>
                  <a:srgbClr val="FFFFFF"/>
                </a:solidFill>
              </a14:hiddenFill>
            </a:ext>
          </a:extLst>
        </p:spPr>
        <p:txBody>
          <a:bodyPr/>
          <a:lstStyle/>
          <a:p>
            <a:pPr eaLnBrk="1" hangingPunct="1"/>
            <a:r>
              <a:rPr lang="ja-JP" altLang="en-US" sz="6000" smtClean="0">
                <a:solidFill>
                  <a:schemeClr val="bg1"/>
                </a:solidFill>
                <a:effectLst/>
                <a:latin typeface="HG創英角ｺﾞｼｯｸUB" pitchFamily="49" charset="-128"/>
                <a:ea typeface="HG創英角ｺﾞｼｯｸUB" pitchFamily="49" charset="-128"/>
              </a:rPr>
              <a:t>ＢＣの概念　</a:t>
            </a:r>
          </a:p>
        </p:txBody>
      </p:sp>
      <p:sp>
        <p:nvSpPr>
          <p:cNvPr id="27651" name="フッター プレースホルダ 3"/>
          <p:cNvSpPr>
            <a:spLocks noGrp="1"/>
          </p:cNvSpPr>
          <p:nvPr>
            <p:ph type="ftr" sz="quarter" idx="12"/>
          </p:nvPr>
        </p:nvSpPr>
        <p:spPr>
          <a:xfrm>
            <a:off x="6553200" y="62484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kumimoji="0" lang="en-US" altLang="ja-JP" smtClean="0">
                <a:solidFill>
                  <a:srgbClr val="898989"/>
                </a:solidFill>
              </a:rPr>
              <a:t>Copyright © 200</a:t>
            </a:r>
            <a:r>
              <a:rPr kumimoji="0" lang="ja-JP" altLang="en-US" smtClean="0">
                <a:solidFill>
                  <a:srgbClr val="898989"/>
                </a:solidFill>
              </a:rPr>
              <a:t>７ </a:t>
            </a:r>
            <a:r>
              <a:rPr kumimoji="0" lang="en-US" altLang="ja-JP" smtClean="0">
                <a:solidFill>
                  <a:srgbClr val="898989"/>
                </a:solidFill>
              </a:rPr>
              <a:t>BCAO</a:t>
            </a:r>
          </a:p>
        </p:txBody>
      </p:sp>
      <p:sp>
        <p:nvSpPr>
          <p:cNvPr id="27652" name="スライド番号プレースホルダ 4"/>
          <p:cNvSpPr>
            <a:spLocks noGrp="1"/>
          </p:cNvSpPr>
          <p:nvPr>
            <p:ph type="sldNum" sz="quarter" idx="11"/>
          </p:nvPr>
        </p:nvSpPr>
        <p:spPr>
          <a:xfrm>
            <a:off x="3124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fld id="{C67E91D2-4C6A-4633-8A7E-DE34B96B4F05}" type="slidenum">
              <a:rPr kumimoji="0" lang="en-US" altLang="ja-JP" smtClean="0">
                <a:solidFill>
                  <a:srgbClr val="898989"/>
                </a:solidFill>
              </a:rPr>
              <a:pPr algn="ctr" eaLnBrk="1" hangingPunct="1"/>
              <a:t>17</a:t>
            </a:fld>
            <a:endParaRPr kumimoji="0" lang="en-US" altLang="ja-JP" smtClean="0">
              <a:solidFill>
                <a:srgbClr val="898989"/>
              </a:solidFill>
            </a:endParaRPr>
          </a:p>
        </p:txBody>
      </p:sp>
      <p:grpSp>
        <p:nvGrpSpPr>
          <p:cNvPr id="27653" name="Group 2"/>
          <p:cNvGrpSpPr>
            <a:grpSpLocks/>
          </p:cNvGrpSpPr>
          <p:nvPr/>
        </p:nvGrpSpPr>
        <p:grpSpPr bwMode="auto">
          <a:xfrm>
            <a:off x="279400" y="5870575"/>
            <a:ext cx="3351213" cy="746125"/>
            <a:chOff x="261" y="3702"/>
            <a:chExt cx="1371" cy="212"/>
          </a:xfrm>
        </p:grpSpPr>
        <p:sp>
          <p:nvSpPr>
            <p:cNvPr id="27686" name="Rectangle 3"/>
            <p:cNvSpPr>
              <a:spLocks noChangeAspect="1" noChangeArrowheads="1"/>
            </p:cNvSpPr>
            <p:nvPr/>
          </p:nvSpPr>
          <p:spPr bwMode="auto">
            <a:xfrm>
              <a:off x="261" y="3702"/>
              <a:ext cx="1371" cy="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marL="984250" eaLnBrk="0" hangingPunct="0">
                <a:tabLst>
                  <a:tab pos="1073150" algn="l"/>
                </a:tabLst>
                <a:defRPr kumimoji="1">
                  <a:solidFill>
                    <a:schemeClr val="tx1"/>
                  </a:solidFill>
                  <a:latin typeface="Arial" pitchFamily="34" charset="0"/>
                  <a:ea typeface="ＭＳ Ｐゴシック" pitchFamily="50" charset="-128"/>
                </a:defRPr>
              </a:lvl1pPr>
              <a:lvl2pPr marL="742950" indent="-285750" eaLnBrk="0" hangingPunct="0">
                <a:tabLst>
                  <a:tab pos="1073150" algn="l"/>
                </a:tabLst>
                <a:defRPr kumimoji="1">
                  <a:solidFill>
                    <a:schemeClr val="tx1"/>
                  </a:solidFill>
                  <a:latin typeface="Arial" pitchFamily="34" charset="0"/>
                  <a:ea typeface="ＭＳ Ｐゴシック" pitchFamily="50" charset="-128"/>
                </a:defRPr>
              </a:lvl2pPr>
              <a:lvl3pPr marL="1143000" indent="-228600" eaLnBrk="0" hangingPunct="0">
                <a:tabLst>
                  <a:tab pos="1073150" algn="l"/>
                </a:tabLst>
                <a:defRPr kumimoji="1">
                  <a:solidFill>
                    <a:schemeClr val="tx1"/>
                  </a:solidFill>
                  <a:latin typeface="Arial" pitchFamily="34" charset="0"/>
                  <a:ea typeface="ＭＳ Ｐゴシック" pitchFamily="50" charset="-128"/>
                </a:defRPr>
              </a:lvl3pPr>
              <a:lvl4pPr marL="1600200" indent="-228600" eaLnBrk="0" hangingPunct="0">
                <a:tabLst>
                  <a:tab pos="1073150" algn="l"/>
                </a:tabLst>
                <a:defRPr kumimoji="1">
                  <a:solidFill>
                    <a:schemeClr val="tx1"/>
                  </a:solidFill>
                  <a:latin typeface="Arial" pitchFamily="34" charset="0"/>
                  <a:ea typeface="ＭＳ Ｐゴシック" pitchFamily="50" charset="-128"/>
                </a:defRPr>
              </a:lvl4pPr>
              <a:lvl5pPr marL="2057400" indent="-228600" eaLnBrk="0" hangingPunct="0">
                <a:tabLst>
                  <a:tab pos="1073150" algn="l"/>
                </a:tabLst>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tabLst>
                  <a:tab pos="1073150" algn="l"/>
                </a:tabLs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tabLst>
                  <a:tab pos="1073150" algn="l"/>
                </a:tabLs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tabLst>
                  <a:tab pos="1073150" algn="l"/>
                </a:tabLs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tabLst>
                  <a:tab pos="1073150" algn="l"/>
                </a:tabLst>
                <a:defRPr kumimoji="1">
                  <a:solidFill>
                    <a:schemeClr val="tx1"/>
                  </a:solidFill>
                  <a:latin typeface="Arial" pitchFamily="34" charset="0"/>
                  <a:ea typeface="ＭＳ Ｐゴシック" pitchFamily="50" charset="-128"/>
                </a:defRPr>
              </a:lvl9pPr>
            </a:lstStyle>
            <a:p>
              <a:pPr algn="just" eaLnBrk="1" hangingPunct="1">
                <a:lnSpc>
                  <a:spcPct val="150000"/>
                </a:lnSpc>
              </a:pPr>
              <a:r>
                <a:rPr lang="ja-JP" altLang="en-US" smtClean="0">
                  <a:solidFill>
                    <a:srgbClr val="000066"/>
                  </a:solidFill>
                  <a:latin typeface="HG創英角ｺﾞｼｯｸUB" pitchFamily="49" charset="-128"/>
                  <a:ea typeface="HG創英角ｺﾞｼｯｸUB" pitchFamily="49" charset="-128"/>
                </a:rPr>
                <a:t>　現状の予想復旧曲線</a:t>
              </a:r>
            </a:p>
            <a:p>
              <a:pPr algn="just" eaLnBrk="1" hangingPunct="1">
                <a:lnSpc>
                  <a:spcPct val="120000"/>
                </a:lnSpc>
              </a:pPr>
              <a:r>
                <a:rPr lang="ja-JP" altLang="en-US" smtClean="0">
                  <a:solidFill>
                    <a:srgbClr val="000066"/>
                  </a:solidFill>
                  <a:latin typeface="HG創英角ｺﾞｼｯｸUB" pitchFamily="49" charset="-128"/>
                  <a:ea typeface="HG創英角ｺﾞｼｯｸUB" pitchFamily="49" charset="-128"/>
                </a:rPr>
                <a:t>　</a:t>
              </a:r>
              <a:r>
                <a:rPr lang="en-US" altLang="ja-JP" smtClean="0">
                  <a:solidFill>
                    <a:srgbClr val="000066"/>
                  </a:solidFill>
                  <a:latin typeface="HG創英角ｺﾞｼｯｸUB" pitchFamily="49" charset="-128"/>
                  <a:ea typeface="HG創英角ｺﾞｼｯｸUB" pitchFamily="49" charset="-128"/>
                </a:rPr>
                <a:t>BC</a:t>
              </a:r>
              <a:r>
                <a:rPr lang="ja-JP" altLang="en-US" smtClean="0">
                  <a:solidFill>
                    <a:srgbClr val="000066"/>
                  </a:solidFill>
                  <a:latin typeface="HG創英角ｺﾞｼｯｸUB" pitchFamily="49" charset="-128"/>
                  <a:ea typeface="HG創英角ｺﾞｼｯｸUB" pitchFamily="49" charset="-128"/>
                </a:rPr>
                <a:t>実践後の復旧曲線　</a:t>
              </a:r>
            </a:p>
          </p:txBody>
        </p:sp>
        <p:sp>
          <p:nvSpPr>
            <p:cNvPr id="27687" name="Line 4"/>
            <p:cNvSpPr>
              <a:spLocks noChangeShapeType="1"/>
            </p:cNvSpPr>
            <p:nvPr/>
          </p:nvSpPr>
          <p:spPr bwMode="auto">
            <a:xfrm>
              <a:off x="375" y="3770"/>
              <a:ext cx="353" cy="4"/>
            </a:xfrm>
            <a:prstGeom prst="line">
              <a:avLst/>
            </a:prstGeom>
            <a:noFill/>
            <a:ln w="50800">
              <a:solidFill>
                <a:srgbClr val="3366FF"/>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FFFFFF"/>
                </a:solidFill>
                <a:latin typeface="Arial" pitchFamily="34" charset="0"/>
              </a:endParaRPr>
            </a:p>
          </p:txBody>
        </p:sp>
        <p:sp>
          <p:nvSpPr>
            <p:cNvPr id="27688" name="Line 5"/>
            <p:cNvSpPr>
              <a:spLocks noChangeShapeType="1"/>
            </p:cNvSpPr>
            <p:nvPr/>
          </p:nvSpPr>
          <p:spPr bwMode="auto">
            <a:xfrm flipV="1">
              <a:off x="344" y="3856"/>
              <a:ext cx="400" cy="0"/>
            </a:xfrm>
            <a:prstGeom prst="line">
              <a:avLst/>
            </a:prstGeom>
            <a:noFill/>
            <a:ln w="50800">
              <a:solidFill>
                <a:srgbClr val="3366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FFFFFF"/>
                </a:solidFill>
                <a:latin typeface="Arial" pitchFamily="34" charset="0"/>
              </a:endParaRPr>
            </a:p>
          </p:txBody>
        </p:sp>
      </p:grpSp>
      <p:sp>
        <p:nvSpPr>
          <p:cNvPr id="27654" name="Text Box 7"/>
          <p:cNvSpPr txBox="1">
            <a:spLocks noChangeArrowheads="1"/>
          </p:cNvSpPr>
          <p:nvPr/>
        </p:nvSpPr>
        <p:spPr bwMode="auto">
          <a:xfrm>
            <a:off x="4470400" y="6037263"/>
            <a:ext cx="4484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00" smtClean="0">
                <a:solidFill>
                  <a:srgbClr val="000000"/>
                </a:solidFill>
                <a:latin typeface="HG創英角ｺﾞｼｯｸUB" pitchFamily="49" charset="-128"/>
                <a:ea typeface="HG創英角ｺﾞｼｯｸUB" pitchFamily="49" charset="-128"/>
              </a:rPr>
              <a:t>出典：　内閣府　事業継続ガイドラインから引用、一部修正</a:t>
            </a:r>
          </a:p>
        </p:txBody>
      </p:sp>
      <p:sp>
        <p:nvSpPr>
          <p:cNvPr id="27655" name="AutoShape 8"/>
          <p:cNvSpPr>
            <a:spLocks noChangeArrowheads="1"/>
          </p:cNvSpPr>
          <p:nvPr/>
        </p:nvSpPr>
        <p:spPr bwMode="auto">
          <a:xfrm>
            <a:off x="6092825" y="2116138"/>
            <a:ext cx="2068513" cy="571500"/>
          </a:xfrm>
          <a:prstGeom prst="wedgeRoundRectCallout">
            <a:avLst>
              <a:gd name="adj1" fmla="val -101421"/>
              <a:gd name="adj2" fmla="val 278611"/>
              <a:gd name="adj3" fmla="val 16667"/>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mtClean="0">
                <a:solidFill>
                  <a:srgbClr val="000066"/>
                </a:solidFill>
                <a:latin typeface="HG創英角ｺﾞｼｯｸUB" pitchFamily="49" charset="-128"/>
                <a:ea typeface="HG創英角ｺﾞｼｯｸUB" pitchFamily="49" charset="-128"/>
              </a:rPr>
              <a:t>許容される時間内に操業度を復旧させる</a:t>
            </a:r>
          </a:p>
        </p:txBody>
      </p:sp>
      <p:sp>
        <p:nvSpPr>
          <p:cNvPr id="27656" name="AutoShape 9"/>
          <p:cNvSpPr>
            <a:spLocks noChangeArrowheads="1"/>
          </p:cNvSpPr>
          <p:nvPr/>
        </p:nvSpPr>
        <p:spPr bwMode="auto">
          <a:xfrm>
            <a:off x="2800350" y="1169988"/>
            <a:ext cx="2201863" cy="552450"/>
          </a:xfrm>
          <a:prstGeom prst="wedgeRoundRectCallout">
            <a:avLst>
              <a:gd name="adj1" fmla="val -52810"/>
              <a:gd name="adj2" fmla="val 627588"/>
              <a:gd name="adj3" fmla="val 16667"/>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mtClean="0">
                <a:solidFill>
                  <a:srgbClr val="000066"/>
                </a:solidFill>
                <a:latin typeface="HG創英角ｺﾞｼｯｸUB" pitchFamily="49" charset="-128"/>
                <a:ea typeface="HG創英角ｺﾞｼｯｸUB" pitchFamily="49" charset="-128"/>
              </a:rPr>
              <a:t>許容限界を上回るレベルで事業を継続させる</a:t>
            </a:r>
          </a:p>
        </p:txBody>
      </p:sp>
      <p:sp>
        <p:nvSpPr>
          <p:cNvPr id="27657" name="AutoShape 10"/>
          <p:cNvSpPr>
            <a:spLocks noChangeArrowheads="1"/>
          </p:cNvSpPr>
          <p:nvPr/>
        </p:nvSpPr>
        <p:spPr bwMode="auto">
          <a:xfrm>
            <a:off x="1377950" y="1427163"/>
            <a:ext cx="1404938" cy="757237"/>
          </a:xfrm>
          <a:prstGeom prst="irregularSeal1">
            <a:avLst/>
          </a:prstGeom>
          <a:gradFill rotWithShape="1">
            <a:gsLst>
              <a:gs pos="0">
                <a:srgbClr val="FFFFFF"/>
              </a:gs>
              <a:gs pos="100000">
                <a:srgbClr val="CC3300"/>
              </a:gs>
            </a:gsLst>
            <a:path path="shape">
              <a:fillToRect l="50000" t="50000" r="50000" b="50000"/>
            </a:path>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lnSpc>
                <a:spcPct val="90000"/>
              </a:lnSpc>
            </a:pPr>
            <a:r>
              <a:rPr lang="ja-JP" altLang="en-US" sz="1600" b="1" smtClean="0">
                <a:solidFill>
                  <a:srgbClr val="000066"/>
                </a:solidFill>
                <a:latin typeface="HG創英角ｺﾞｼｯｸUB" pitchFamily="49" charset="-128"/>
                <a:ea typeface="HG創英角ｺﾞｼｯｸUB" pitchFamily="49" charset="-128"/>
              </a:rPr>
              <a:t>災害</a:t>
            </a:r>
            <a:br>
              <a:rPr lang="ja-JP" altLang="en-US" sz="1600" b="1" smtClean="0">
                <a:solidFill>
                  <a:srgbClr val="000066"/>
                </a:solidFill>
                <a:latin typeface="HG創英角ｺﾞｼｯｸUB" pitchFamily="49" charset="-128"/>
                <a:ea typeface="HG創英角ｺﾞｼｯｸUB" pitchFamily="49" charset="-128"/>
              </a:rPr>
            </a:br>
            <a:r>
              <a:rPr lang="ja-JP" altLang="en-US" sz="1600" b="1" smtClean="0">
                <a:solidFill>
                  <a:srgbClr val="000066"/>
                </a:solidFill>
                <a:latin typeface="HG創英角ｺﾞｼｯｸUB" pitchFamily="49" charset="-128"/>
                <a:ea typeface="HG創英角ｺﾞｼｯｸUB" pitchFamily="49" charset="-128"/>
              </a:rPr>
              <a:t>発生</a:t>
            </a:r>
          </a:p>
        </p:txBody>
      </p:sp>
      <p:sp>
        <p:nvSpPr>
          <p:cNvPr id="27658" name="Line 11"/>
          <p:cNvSpPr>
            <a:spLocks noChangeAspect="1" noChangeShapeType="1"/>
          </p:cNvSpPr>
          <p:nvPr/>
        </p:nvSpPr>
        <p:spPr bwMode="auto">
          <a:xfrm>
            <a:off x="898525" y="5462588"/>
            <a:ext cx="7693025" cy="317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ja-JP" altLang="en-US" smtClean="0">
              <a:solidFill>
                <a:srgbClr val="FFFFFF"/>
              </a:solidFill>
              <a:latin typeface="Arial" pitchFamily="34" charset="0"/>
            </a:endParaRPr>
          </a:p>
        </p:txBody>
      </p:sp>
      <p:sp>
        <p:nvSpPr>
          <p:cNvPr id="27659" name="Line 12"/>
          <p:cNvSpPr>
            <a:spLocks noChangeAspect="1" noChangeShapeType="1"/>
          </p:cNvSpPr>
          <p:nvPr/>
        </p:nvSpPr>
        <p:spPr bwMode="auto">
          <a:xfrm>
            <a:off x="898525" y="1752600"/>
            <a:ext cx="1588" cy="3702050"/>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nchor="ctr"/>
          <a:lstStyle/>
          <a:p>
            <a:endParaRPr lang="ja-JP" altLang="en-US" smtClean="0">
              <a:solidFill>
                <a:srgbClr val="FFFFFF"/>
              </a:solidFill>
              <a:latin typeface="Arial" pitchFamily="34" charset="0"/>
            </a:endParaRPr>
          </a:p>
        </p:txBody>
      </p:sp>
      <p:sp>
        <p:nvSpPr>
          <p:cNvPr id="27660" name="Line 13"/>
          <p:cNvSpPr>
            <a:spLocks noChangeAspect="1" noChangeShapeType="1"/>
          </p:cNvSpPr>
          <p:nvPr/>
        </p:nvSpPr>
        <p:spPr bwMode="auto">
          <a:xfrm flipH="1">
            <a:off x="906463" y="2257425"/>
            <a:ext cx="1166812" cy="1588"/>
          </a:xfrm>
          <a:prstGeom prst="line">
            <a:avLst/>
          </a:prstGeom>
          <a:noFill/>
          <a:ln w="25400">
            <a:solidFill>
              <a:srgbClr val="993300"/>
            </a:solidFill>
            <a:round/>
            <a:headEnd type="triangle" w="med" len="med"/>
            <a:tailEnd type="triangle" w="med" len="med"/>
          </a:ln>
          <a:extLst>
            <a:ext uri="{909E8E84-426E-40DD-AFC4-6F175D3DCCD1}">
              <a14:hiddenFill xmlns:a14="http://schemas.microsoft.com/office/drawing/2010/main">
                <a:noFill/>
              </a14:hiddenFill>
            </a:ext>
          </a:extLst>
        </p:spPr>
        <p:txBody>
          <a:bodyPr anchor="ctr"/>
          <a:lstStyle/>
          <a:p>
            <a:endParaRPr lang="ja-JP" altLang="en-US" smtClean="0">
              <a:solidFill>
                <a:srgbClr val="FFFFFF"/>
              </a:solidFill>
              <a:latin typeface="Arial" pitchFamily="34" charset="0"/>
            </a:endParaRPr>
          </a:p>
        </p:txBody>
      </p:sp>
      <p:sp>
        <p:nvSpPr>
          <p:cNvPr id="27661" name="Line 14"/>
          <p:cNvSpPr>
            <a:spLocks noChangeShapeType="1"/>
          </p:cNvSpPr>
          <p:nvPr/>
        </p:nvSpPr>
        <p:spPr bwMode="auto">
          <a:xfrm flipH="1">
            <a:off x="2073275" y="2255838"/>
            <a:ext cx="3952875" cy="1587"/>
          </a:xfrm>
          <a:prstGeom prst="line">
            <a:avLst/>
          </a:prstGeom>
          <a:noFill/>
          <a:ln w="25400">
            <a:solidFill>
              <a:srgbClr val="993300"/>
            </a:solidFill>
            <a:round/>
            <a:headEnd type="triangle" w="med" len="med"/>
            <a:tailEnd type="triangle" w="med" len="med"/>
          </a:ln>
          <a:extLst>
            <a:ext uri="{909E8E84-426E-40DD-AFC4-6F175D3DCCD1}">
              <a14:hiddenFill xmlns:a14="http://schemas.microsoft.com/office/drawing/2010/main">
                <a:noFill/>
              </a14:hiddenFill>
            </a:ext>
          </a:extLst>
        </p:spPr>
        <p:txBody>
          <a:bodyPr anchor="ctr"/>
          <a:lstStyle/>
          <a:p>
            <a:endParaRPr lang="ja-JP" altLang="en-US" smtClean="0">
              <a:solidFill>
                <a:srgbClr val="FFFFFF"/>
              </a:solidFill>
              <a:latin typeface="Arial" pitchFamily="34" charset="0"/>
            </a:endParaRPr>
          </a:p>
        </p:txBody>
      </p:sp>
      <p:sp>
        <p:nvSpPr>
          <p:cNvPr id="27662" name="Rectangle 15"/>
          <p:cNvSpPr>
            <a:spLocks noChangeAspect="1" noChangeArrowheads="1"/>
          </p:cNvSpPr>
          <p:nvPr/>
        </p:nvSpPr>
        <p:spPr bwMode="auto">
          <a:xfrm>
            <a:off x="7820025" y="5511800"/>
            <a:ext cx="609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just" eaLnBrk="1" hangingPunct="1"/>
            <a:r>
              <a:rPr lang="ja-JP" altLang="en-US" sz="1600" smtClean="0">
                <a:solidFill>
                  <a:srgbClr val="000066"/>
                </a:solidFill>
                <a:latin typeface="HG創英角ｺﾞｼｯｸUB" pitchFamily="49" charset="-128"/>
                <a:ea typeface="HG創英角ｺﾞｼｯｸUB" pitchFamily="49" charset="-128"/>
              </a:rPr>
              <a:t>時間軸</a:t>
            </a:r>
          </a:p>
        </p:txBody>
      </p:sp>
      <p:sp>
        <p:nvSpPr>
          <p:cNvPr id="27663" name="Line 16"/>
          <p:cNvSpPr>
            <a:spLocks noChangeAspect="1" noChangeShapeType="1"/>
          </p:cNvSpPr>
          <p:nvPr/>
        </p:nvSpPr>
        <p:spPr bwMode="auto">
          <a:xfrm>
            <a:off x="908050" y="3186113"/>
            <a:ext cx="7123113" cy="1587"/>
          </a:xfrm>
          <a:prstGeom prst="line">
            <a:avLst/>
          </a:prstGeom>
          <a:noFill/>
          <a:ln w="19050">
            <a:solidFill>
              <a:srgbClr val="FF6600"/>
            </a:solidFill>
            <a:prstDash val="sysDot"/>
            <a:round/>
            <a:headEnd/>
            <a:tailEnd/>
          </a:ln>
          <a:extLst>
            <a:ext uri="{909E8E84-426E-40DD-AFC4-6F175D3DCCD1}">
              <a14:hiddenFill xmlns:a14="http://schemas.microsoft.com/office/drawing/2010/main">
                <a:noFill/>
              </a14:hiddenFill>
            </a:ext>
          </a:extLst>
        </p:spPr>
        <p:txBody>
          <a:bodyPr anchor="ctr"/>
          <a:lstStyle/>
          <a:p>
            <a:endParaRPr lang="ja-JP" altLang="en-US" smtClean="0">
              <a:solidFill>
                <a:srgbClr val="FFFFFF"/>
              </a:solidFill>
              <a:latin typeface="Arial" pitchFamily="34" charset="0"/>
            </a:endParaRPr>
          </a:p>
        </p:txBody>
      </p:sp>
      <p:sp>
        <p:nvSpPr>
          <p:cNvPr id="27664" name="Line 17"/>
          <p:cNvSpPr>
            <a:spLocks noChangeShapeType="1"/>
          </p:cNvSpPr>
          <p:nvPr/>
        </p:nvSpPr>
        <p:spPr bwMode="auto">
          <a:xfrm>
            <a:off x="2073275" y="2227263"/>
            <a:ext cx="1588" cy="3297237"/>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endParaRPr lang="ja-JP" altLang="en-US" smtClean="0">
              <a:solidFill>
                <a:srgbClr val="FFFFFF"/>
              </a:solidFill>
              <a:latin typeface="Arial" pitchFamily="34" charset="0"/>
            </a:endParaRPr>
          </a:p>
        </p:txBody>
      </p:sp>
      <p:sp>
        <p:nvSpPr>
          <p:cNvPr id="27665" name="Rectangle 18"/>
          <p:cNvSpPr>
            <a:spLocks noChangeArrowheads="1"/>
          </p:cNvSpPr>
          <p:nvPr/>
        </p:nvSpPr>
        <p:spPr bwMode="auto">
          <a:xfrm>
            <a:off x="828675" y="277495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ja-JP" b="1" smtClean="0">
                <a:solidFill>
                  <a:srgbClr val="000066"/>
                </a:solidFill>
                <a:latin typeface="ＭＳ Ｐゴシック" pitchFamily="50" charset="-128"/>
              </a:rPr>
              <a:t>100%</a:t>
            </a:r>
            <a:endParaRPr lang="en-US" altLang="ja-JP" b="1" smtClean="0">
              <a:solidFill>
                <a:srgbClr val="000066"/>
              </a:solidFill>
              <a:latin typeface="ＭＳ Ｐゴシック" pitchFamily="50" charset="-128"/>
            </a:endParaRPr>
          </a:p>
        </p:txBody>
      </p:sp>
      <p:sp>
        <p:nvSpPr>
          <p:cNvPr id="27666" name="Freeform 19"/>
          <p:cNvSpPr>
            <a:spLocks/>
          </p:cNvSpPr>
          <p:nvPr/>
        </p:nvSpPr>
        <p:spPr bwMode="auto">
          <a:xfrm>
            <a:off x="914400" y="3178175"/>
            <a:ext cx="1196975" cy="2284413"/>
          </a:xfrm>
          <a:custGeom>
            <a:avLst/>
            <a:gdLst>
              <a:gd name="T0" fmla="*/ 2147483647 w 782"/>
              <a:gd name="T1" fmla="*/ 2147483647 h 1439"/>
              <a:gd name="T2" fmla="*/ 2147483647 w 782"/>
              <a:gd name="T3" fmla="*/ 2147483647 h 1439"/>
              <a:gd name="T4" fmla="*/ 0 w 782"/>
              <a:gd name="T5" fmla="*/ 0 h 1439"/>
              <a:gd name="T6" fmla="*/ 0 60000 65536"/>
              <a:gd name="T7" fmla="*/ 0 60000 65536"/>
              <a:gd name="T8" fmla="*/ 0 60000 65536"/>
              <a:gd name="T9" fmla="*/ 0 w 782"/>
              <a:gd name="T10" fmla="*/ 0 h 1439"/>
              <a:gd name="T11" fmla="*/ 782 w 782"/>
              <a:gd name="T12" fmla="*/ 1439 h 1439"/>
            </a:gdLst>
            <a:ahLst/>
            <a:cxnLst>
              <a:cxn ang="T6">
                <a:pos x="T0" y="T1"/>
              </a:cxn>
              <a:cxn ang="T7">
                <a:pos x="T2" y="T3"/>
              </a:cxn>
              <a:cxn ang="T8">
                <a:pos x="T4" y="T5"/>
              </a:cxn>
            </a:cxnLst>
            <a:rect l="T9" t="T10" r="T11" b="T12"/>
            <a:pathLst>
              <a:path w="782" h="1439">
                <a:moveTo>
                  <a:pt x="759" y="1439"/>
                </a:moveTo>
                <a:lnTo>
                  <a:pt x="782" y="7"/>
                </a:lnTo>
                <a:lnTo>
                  <a:pt x="0" y="0"/>
                </a:lnTo>
              </a:path>
            </a:pathLst>
          </a:custGeom>
          <a:noFill/>
          <a:ln w="50800">
            <a:solidFill>
              <a:srgbClr val="00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mtClean="0">
              <a:solidFill>
                <a:srgbClr val="FFFFFF"/>
              </a:solidFill>
              <a:latin typeface="Arial" pitchFamily="34" charset="0"/>
            </a:endParaRPr>
          </a:p>
        </p:txBody>
      </p:sp>
      <p:sp>
        <p:nvSpPr>
          <p:cNvPr id="27667" name="Freeform 20"/>
          <p:cNvSpPr>
            <a:spLocks/>
          </p:cNvSpPr>
          <p:nvPr/>
        </p:nvSpPr>
        <p:spPr bwMode="auto">
          <a:xfrm>
            <a:off x="2073275" y="3270250"/>
            <a:ext cx="5819775" cy="2182813"/>
          </a:xfrm>
          <a:custGeom>
            <a:avLst/>
            <a:gdLst>
              <a:gd name="T0" fmla="*/ 0 w 3600"/>
              <a:gd name="T1" fmla="*/ 2147483647 h 960"/>
              <a:gd name="T2" fmla="*/ 2147483647 w 3600"/>
              <a:gd name="T3" fmla="*/ 2147483647 h 960"/>
              <a:gd name="T4" fmla="*/ 2147483647 w 3600"/>
              <a:gd name="T5" fmla="*/ 2147483647 h 960"/>
              <a:gd name="T6" fmla="*/ 2147483647 w 3600"/>
              <a:gd name="T7" fmla="*/ 2147483647 h 960"/>
              <a:gd name="T8" fmla="*/ 2147483647 w 3600"/>
              <a:gd name="T9" fmla="*/ 0 h 960"/>
              <a:gd name="T10" fmla="*/ 0 60000 65536"/>
              <a:gd name="T11" fmla="*/ 0 60000 65536"/>
              <a:gd name="T12" fmla="*/ 0 60000 65536"/>
              <a:gd name="T13" fmla="*/ 0 60000 65536"/>
              <a:gd name="T14" fmla="*/ 0 60000 65536"/>
              <a:gd name="T15" fmla="*/ 0 w 3600"/>
              <a:gd name="T16" fmla="*/ 0 h 960"/>
              <a:gd name="T17" fmla="*/ 3600 w 3600"/>
              <a:gd name="T18" fmla="*/ 960 h 960"/>
            </a:gdLst>
            <a:ahLst/>
            <a:cxnLst>
              <a:cxn ang="T10">
                <a:pos x="T0" y="T1"/>
              </a:cxn>
              <a:cxn ang="T11">
                <a:pos x="T2" y="T3"/>
              </a:cxn>
              <a:cxn ang="T12">
                <a:pos x="T4" y="T5"/>
              </a:cxn>
              <a:cxn ang="T13">
                <a:pos x="T6" y="T7"/>
              </a:cxn>
              <a:cxn ang="T14">
                <a:pos x="T8" y="T9"/>
              </a:cxn>
            </a:cxnLst>
            <a:rect l="T15" t="T16" r="T17" b="T18"/>
            <a:pathLst>
              <a:path w="3600" h="960">
                <a:moveTo>
                  <a:pt x="0" y="960"/>
                </a:moveTo>
                <a:cubicBezTo>
                  <a:pt x="736" y="952"/>
                  <a:pt x="1472" y="944"/>
                  <a:pt x="1872" y="816"/>
                </a:cubicBezTo>
                <a:cubicBezTo>
                  <a:pt x="2272" y="688"/>
                  <a:pt x="2264" y="320"/>
                  <a:pt x="2400" y="192"/>
                </a:cubicBezTo>
                <a:cubicBezTo>
                  <a:pt x="2536" y="64"/>
                  <a:pt x="2488" y="80"/>
                  <a:pt x="2688" y="48"/>
                </a:cubicBezTo>
                <a:cubicBezTo>
                  <a:pt x="2888" y="16"/>
                  <a:pt x="3244" y="8"/>
                  <a:pt x="3600" y="0"/>
                </a:cubicBezTo>
              </a:path>
            </a:pathLst>
          </a:custGeom>
          <a:noFill/>
          <a:ln w="50800">
            <a:solidFill>
              <a:srgbClr val="00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mtClean="0">
              <a:solidFill>
                <a:srgbClr val="FFFFFF"/>
              </a:solidFill>
              <a:latin typeface="Arial" pitchFamily="34" charset="0"/>
            </a:endParaRPr>
          </a:p>
        </p:txBody>
      </p:sp>
      <p:sp>
        <p:nvSpPr>
          <p:cNvPr id="27668" name="Line 21"/>
          <p:cNvSpPr>
            <a:spLocks noChangeShapeType="1"/>
          </p:cNvSpPr>
          <p:nvPr/>
        </p:nvSpPr>
        <p:spPr bwMode="auto">
          <a:xfrm>
            <a:off x="6030913" y="2600325"/>
            <a:ext cx="1587" cy="2870200"/>
          </a:xfrm>
          <a:prstGeom prst="line">
            <a:avLst/>
          </a:prstGeom>
          <a:noFill/>
          <a:ln w="25400">
            <a:solidFill>
              <a:srgbClr val="FF66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FFFFFF"/>
              </a:solidFill>
              <a:latin typeface="Arial" pitchFamily="34" charset="0"/>
            </a:endParaRPr>
          </a:p>
        </p:txBody>
      </p:sp>
      <p:sp>
        <p:nvSpPr>
          <p:cNvPr id="27669" name="Freeform 22"/>
          <p:cNvSpPr>
            <a:spLocks/>
          </p:cNvSpPr>
          <p:nvPr/>
        </p:nvSpPr>
        <p:spPr bwMode="auto">
          <a:xfrm>
            <a:off x="2073275" y="3259138"/>
            <a:ext cx="5819775" cy="1665287"/>
          </a:xfrm>
          <a:custGeom>
            <a:avLst/>
            <a:gdLst>
              <a:gd name="T0" fmla="*/ 0 w 3600"/>
              <a:gd name="T1" fmla="*/ 2147483647 h 808"/>
              <a:gd name="T2" fmla="*/ 2147483647 w 3600"/>
              <a:gd name="T3" fmla="*/ 2147483647 h 808"/>
              <a:gd name="T4" fmla="*/ 2147483647 w 3600"/>
              <a:gd name="T5" fmla="*/ 2147483647 h 808"/>
              <a:gd name="T6" fmla="*/ 2147483647 w 3600"/>
              <a:gd name="T7" fmla="*/ 2147483647 h 808"/>
              <a:gd name="T8" fmla="*/ 2147483647 w 3600"/>
              <a:gd name="T9" fmla="*/ 0 h 808"/>
              <a:gd name="T10" fmla="*/ 0 60000 65536"/>
              <a:gd name="T11" fmla="*/ 0 60000 65536"/>
              <a:gd name="T12" fmla="*/ 0 60000 65536"/>
              <a:gd name="T13" fmla="*/ 0 60000 65536"/>
              <a:gd name="T14" fmla="*/ 0 60000 65536"/>
              <a:gd name="T15" fmla="*/ 0 w 3600"/>
              <a:gd name="T16" fmla="*/ 0 h 808"/>
              <a:gd name="T17" fmla="*/ 3600 w 3600"/>
              <a:gd name="T18" fmla="*/ 808 h 808"/>
            </a:gdLst>
            <a:ahLst/>
            <a:cxnLst>
              <a:cxn ang="T10">
                <a:pos x="T0" y="T1"/>
              </a:cxn>
              <a:cxn ang="T11">
                <a:pos x="T2" y="T3"/>
              </a:cxn>
              <a:cxn ang="T12">
                <a:pos x="T4" y="T5"/>
              </a:cxn>
              <a:cxn ang="T13">
                <a:pos x="T6" y="T7"/>
              </a:cxn>
              <a:cxn ang="T14">
                <a:pos x="T8" y="T9"/>
              </a:cxn>
            </a:cxnLst>
            <a:rect l="T15" t="T16" r="T17" b="T18"/>
            <a:pathLst>
              <a:path w="3600" h="808">
                <a:moveTo>
                  <a:pt x="0" y="768"/>
                </a:moveTo>
                <a:cubicBezTo>
                  <a:pt x="272" y="788"/>
                  <a:pt x="544" y="808"/>
                  <a:pt x="720" y="720"/>
                </a:cubicBezTo>
                <a:cubicBezTo>
                  <a:pt x="896" y="632"/>
                  <a:pt x="920" y="344"/>
                  <a:pt x="1056" y="240"/>
                </a:cubicBezTo>
                <a:cubicBezTo>
                  <a:pt x="1192" y="136"/>
                  <a:pt x="1112" y="136"/>
                  <a:pt x="1536" y="96"/>
                </a:cubicBezTo>
                <a:cubicBezTo>
                  <a:pt x="1960" y="56"/>
                  <a:pt x="2780" y="28"/>
                  <a:pt x="3600" y="0"/>
                </a:cubicBezTo>
              </a:path>
            </a:pathLst>
          </a:custGeom>
          <a:noFill/>
          <a:ln w="50800">
            <a:solidFill>
              <a:srgbClr val="3366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mtClean="0">
              <a:solidFill>
                <a:srgbClr val="FFFFFF"/>
              </a:solidFill>
              <a:latin typeface="Arial" pitchFamily="34" charset="0"/>
            </a:endParaRPr>
          </a:p>
        </p:txBody>
      </p:sp>
      <p:sp>
        <p:nvSpPr>
          <p:cNvPr id="27670" name="Line 23"/>
          <p:cNvSpPr>
            <a:spLocks noChangeAspect="1" noChangeShapeType="1"/>
          </p:cNvSpPr>
          <p:nvPr/>
        </p:nvSpPr>
        <p:spPr bwMode="auto">
          <a:xfrm>
            <a:off x="920750" y="5099050"/>
            <a:ext cx="5989638" cy="4763"/>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nchor="ctr"/>
          <a:lstStyle/>
          <a:p>
            <a:endParaRPr lang="ja-JP" altLang="en-US" smtClean="0">
              <a:solidFill>
                <a:srgbClr val="FFFFFF"/>
              </a:solidFill>
              <a:latin typeface="Arial" pitchFamily="34" charset="0"/>
            </a:endParaRPr>
          </a:p>
        </p:txBody>
      </p:sp>
      <p:sp>
        <p:nvSpPr>
          <p:cNvPr id="27671" name="AutoShape 24"/>
          <p:cNvSpPr>
            <a:spLocks noChangeArrowheads="1"/>
          </p:cNvSpPr>
          <p:nvPr/>
        </p:nvSpPr>
        <p:spPr bwMode="auto">
          <a:xfrm>
            <a:off x="2425700" y="4973638"/>
            <a:ext cx="623888" cy="376237"/>
          </a:xfrm>
          <a:prstGeom prst="upArrow">
            <a:avLst>
              <a:gd name="adj1" fmla="val 50000"/>
              <a:gd name="adj2" fmla="val 25000"/>
            </a:avLst>
          </a:prstGeom>
          <a:solidFill>
            <a:srgbClr val="FF99CC"/>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endParaRPr lang="ja-JP" altLang="en-US" smtClean="0">
              <a:solidFill>
                <a:srgbClr val="000000"/>
              </a:solidFill>
            </a:endParaRPr>
          </a:p>
        </p:txBody>
      </p:sp>
      <p:sp>
        <p:nvSpPr>
          <p:cNvPr id="27672" name="Rectangle 25"/>
          <p:cNvSpPr>
            <a:spLocks noChangeArrowheads="1"/>
          </p:cNvSpPr>
          <p:nvPr/>
        </p:nvSpPr>
        <p:spPr bwMode="auto">
          <a:xfrm>
            <a:off x="2524125" y="1914525"/>
            <a:ext cx="29813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t" hangingPunct="1"/>
            <a:r>
              <a:rPr lang="ja-JP" altLang="en-US" smtClean="0">
                <a:solidFill>
                  <a:srgbClr val="000066"/>
                </a:solidFill>
                <a:latin typeface="HG創英角ｺﾞｼｯｸUB" pitchFamily="49" charset="-128"/>
                <a:ea typeface="HG創英角ｺﾞｼｯｸUB" pitchFamily="49" charset="-128"/>
              </a:rPr>
              <a:t>事後</a:t>
            </a:r>
          </a:p>
        </p:txBody>
      </p:sp>
      <p:sp>
        <p:nvSpPr>
          <p:cNvPr id="27673" name="Rectangle 26"/>
          <p:cNvSpPr>
            <a:spLocks noChangeArrowheads="1"/>
          </p:cNvSpPr>
          <p:nvPr/>
        </p:nvSpPr>
        <p:spPr bwMode="auto">
          <a:xfrm>
            <a:off x="1011238" y="1885950"/>
            <a:ext cx="86201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t" hangingPunct="1"/>
            <a:r>
              <a:rPr lang="ja-JP" altLang="en-US" smtClean="0">
                <a:solidFill>
                  <a:srgbClr val="000066"/>
                </a:solidFill>
                <a:latin typeface="HG創英角ｺﾞｼｯｸUB" pitchFamily="49" charset="-128"/>
                <a:ea typeface="HG創英角ｺﾞｼｯｸUB" pitchFamily="49" charset="-128"/>
              </a:rPr>
              <a:t>事前</a:t>
            </a:r>
          </a:p>
        </p:txBody>
      </p:sp>
      <p:sp>
        <p:nvSpPr>
          <p:cNvPr id="27674" name="Rectangle 27"/>
          <p:cNvSpPr>
            <a:spLocks noChangeArrowheads="1"/>
          </p:cNvSpPr>
          <p:nvPr/>
        </p:nvSpPr>
        <p:spPr bwMode="auto">
          <a:xfrm>
            <a:off x="7272338" y="2746375"/>
            <a:ext cx="116363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t" hangingPunct="1"/>
            <a:r>
              <a:rPr lang="ja-JP" altLang="en-US" smtClean="0">
                <a:solidFill>
                  <a:srgbClr val="000066"/>
                </a:solidFill>
                <a:latin typeface="HG創英角ｺﾞｼｯｸUB" pitchFamily="49" charset="-128"/>
                <a:ea typeface="HG創英角ｺﾞｼｯｸUB" pitchFamily="49" charset="-128"/>
              </a:rPr>
              <a:t>復　旧</a:t>
            </a:r>
          </a:p>
        </p:txBody>
      </p:sp>
      <p:sp>
        <p:nvSpPr>
          <p:cNvPr id="27675" name="Rectangle 28"/>
          <p:cNvSpPr>
            <a:spLocks noChangeArrowheads="1"/>
          </p:cNvSpPr>
          <p:nvPr/>
        </p:nvSpPr>
        <p:spPr bwMode="auto">
          <a:xfrm>
            <a:off x="7040563" y="4918075"/>
            <a:ext cx="1163637"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t" hangingPunct="1"/>
            <a:r>
              <a:rPr lang="ja-JP" altLang="en-US" smtClean="0">
                <a:solidFill>
                  <a:srgbClr val="FF0000"/>
                </a:solidFill>
                <a:latin typeface="HG創英角ｺﾞｼｯｸUB" pitchFamily="49" charset="-128"/>
                <a:ea typeface="HG創英角ｺﾞｼｯｸUB" pitchFamily="49" charset="-128"/>
              </a:rPr>
              <a:t>許容限界</a:t>
            </a:r>
          </a:p>
        </p:txBody>
      </p:sp>
      <p:sp>
        <p:nvSpPr>
          <p:cNvPr id="27676" name="Rectangle 29"/>
          <p:cNvSpPr>
            <a:spLocks noChangeArrowheads="1"/>
          </p:cNvSpPr>
          <p:nvPr/>
        </p:nvSpPr>
        <p:spPr bwMode="auto">
          <a:xfrm>
            <a:off x="4291013" y="5519738"/>
            <a:ext cx="996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600" smtClean="0">
                <a:solidFill>
                  <a:srgbClr val="FF0000"/>
                </a:solidFill>
                <a:latin typeface="HG創英角ｺﾞｼｯｸUB" pitchFamily="49" charset="-128"/>
                <a:ea typeface="HG創英角ｺﾞｼｯｸUB" pitchFamily="49" charset="-128"/>
              </a:rPr>
              <a:t>許容限界</a:t>
            </a:r>
          </a:p>
        </p:txBody>
      </p:sp>
      <p:sp>
        <p:nvSpPr>
          <p:cNvPr id="27677" name="Line 30"/>
          <p:cNvSpPr>
            <a:spLocks noChangeShapeType="1"/>
          </p:cNvSpPr>
          <p:nvPr/>
        </p:nvSpPr>
        <p:spPr bwMode="auto">
          <a:xfrm>
            <a:off x="4022725" y="2559050"/>
            <a:ext cx="1588" cy="2868613"/>
          </a:xfrm>
          <a:prstGeom prst="line">
            <a:avLst/>
          </a:prstGeom>
          <a:noFill/>
          <a:ln w="254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FFFFFF"/>
              </a:solidFill>
              <a:latin typeface="Arial" pitchFamily="34" charset="0"/>
            </a:endParaRPr>
          </a:p>
        </p:txBody>
      </p:sp>
      <p:sp>
        <p:nvSpPr>
          <p:cNvPr id="27678" name="Line 31"/>
          <p:cNvSpPr>
            <a:spLocks noChangeAspect="1" noChangeShapeType="1"/>
          </p:cNvSpPr>
          <p:nvPr/>
        </p:nvSpPr>
        <p:spPr bwMode="auto">
          <a:xfrm>
            <a:off x="908050" y="4902200"/>
            <a:ext cx="5989638" cy="1588"/>
          </a:xfrm>
          <a:prstGeom prst="line">
            <a:avLst/>
          </a:prstGeom>
          <a:noFill/>
          <a:ln w="19050">
            <a:solidFill>
              <a:srgbClr val="000080"/>
            </a:solidFill>
            <a:prstDash val="sysDot"/>
            <a:round/>
            <a:headEnd/>
            <a:tailEnd/>
          </a:ln>
          <a:extLst>
            <a:ext uri="{909E8E84-426E-40DD-AFC4-6F175D3DCCD1}">
              <a14:hiddenFill xmlns:a14="http://schemas.microsoft.com/office/drawing/2010/main">
                <a:noFill/>
              </a14:hiddenFill>
            </a:ext>
          </a:extLst>
        </p:spPr>
        <p:txBody>
          <a:bodyPr anchor="ctr"/>
          <a:lstStyle/>
          <a:p>
            <a:endParaRPr lang="ja-JP" altLang="en-US" smtClean="0">
              <a:solidFill>
                <a:srgbClr val="FFFFFF"/>
              </a:solidFill>
              <a:latin typeface="Arial" pitchFamily="34" charset="0"/>
            </a:endParaRPr>
          </a:p>
        </p:txBody>
      </p:sp>
      <p:sp>
        <p:nvSpPr>
          <p:cNvPr id="27679" name="Rectangle 32"/>
          <p:cNvSpPr>
            <a:spLocks noChangeArrowheads="1"/>
          </p:cNvSpPr>
          <p:nvPr/>
        </p:nvSpPr>
        <p:spPr bwMode="auto">
          <a:xfrm>
            <a:off x="7040563" y="4713288"/>
            <a:ext cx="116363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t" hangingPunct="1"/>
            <a:r>
              <a:rPr lang="ja-JP" altLang="en-US" smtClean="0">
                <a:solidFill>
                  <a:srgbClr val="0000FF"/>
                </a:solidFill>
                <a:latin typeface="HG創英角ｺﾞｼｯｸUB" pitchFamily="49" charset="-128"/>
                <a:ea typeface="HG創英角ｺﾞｼｯｸUB" pitchFamily="49" charset="-128"/>
              </a:rPr>
              <a:t>目　標</a:t>
            </a:r>
          </a:p>
        </p:txBody>
      </p:sp>
      <p:sp>
        <p:nvSpPr>
          <p:cNvPr id="27680" name="Rectangle 33"/>
          <p:cNvSpPr>
            <a:spLocks noChangeArrowheads="1"/>
          </p:cNvSpPr>
          <p:nvPr/>
        </p:nvSpPr>
        <p:spPr bwMode="auto">
          <a:xfrm>
            <a:off x="3689350" y="5473700"/>
            <a:ext cx="6413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t" hangingPunct="1">
              <a:lnSpc>
                <a:spcPct val="80000"/>
              </a:lnSpc>
            </a:pPr>
            <a:r>
              <a:rPr lang="en-US" altLang="ja-JP" sz="1600" smtClean="0">
                <a:solidFill>
                  <a:srgbClr val="0000FF"/>
                </a:solidFill>
                <a:latin typeface="HG創英角ｺﾞｼｯｸUB" pitchFamily="49" charset="-128"/>
                <a:ea typeface="HG創英角ｺﾞｼｯｸUB" pitchFamily="49" charset="-128"/>
              </a:rPr>
              <a:t>▲</a:t>
            </a:r>
          </a:p>
          <a:p>
            <a:pPr eaLnBrk="1" fontAlgn="t" hangingPunct="1">
              <a:lnSpc>
                <a:spcPct val="80000"/>
              </a:lnSpc>
            </a:pPr>
            <a:r>
              <a:rPr lang="ja-JP" altLang="en-US" sz="1600" smtClean="0">
                <a:solidFill>
                  <a:srgbClr val="0000FF"/>
                </a:solidFill>
                <a:latin typeface="HG創英角ｺﾞｼｯｸUB" pitchFamily="49" charset="-128"/>
                <a:ea typeface="HG創英角ｺﾞｼｯｸUB" pitchFamily="49" charset="-128"/>
              </a:rPr>
              <a:t>目標</a:t>
            </a:r>
          </a:p>
        </p:txBody>
      </p:sp>
      <p:sp>
        <p:nvSpPr>
          <p:cNvPr id="27681" name="Rectangle 34"/>
          <p:cNvSpPr>
            <a:spLocks noChangeArrowheads="1"/>
          </p:cNvSpPr>
          <p:nvPr/>
        </p:nvSpPr>
        <p:spPr bwMode="auto">
          <a:xfrm>
            <a:off x="5715000" y="5473700"/>
            <a:ext cx="63976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t" hangingPunct="1">
              <a:lnSpc>
                <a:spcPct val="80000"/>
              </a:lnSpc>
            </a:pPr>
            <a:r>
              <a:rPr lang="en-US" altLang="ja-JP" sz="1600" smtClean="0">
                <a:solidFill>
                  <a:srgbClr val="0000FF"/>
                </a:solidFill>
                <a:latin typeface="HG創英角ｺﾞｼｯｸUB" pitchFamily="49" charset="-128"/>
                <a:ea typeface="HG創英角ｺﾞｼｯｸUB" pitchFamily="49" charset="-128"/>
              </a:rPr>
              <a:t>▲</a:t>
            </a:r>
          </a:p>
          <a:p>
            <a:pPr eaLnBrk="1" fontAlgn="t" hangingPunct="1">
              <a:lnSpc>
                <a:spcPct val="80000"/>
              </a:lnSpc>
            </a:pPr>
            <a:r>
              <a:rPr lang="ja-JP" altLang="en-US" sz="1600" smtClean="0">
                <a:solidFill>
                  <a:srgbClr val="0000FF"/>
                </a:solidFill>
                <a:latin typeface="HG創英角ｺﾞｼｯｸUB" pitchFamily="49" charset="-128"/>
                <a:ea typeface="HG創英角ｺﾞｼｯｸUB" pitchFamily="49" charset="-128"/>
              </a:rPr>
              <a:t>現状</a:t>
            </a:r>
          </a:p>
        </p:txBody>
      </p:sp>
      <p:sp>
        <p:nvSpPr>
          <p:cNvPr id="27682" name="Text Box 35"/>
          <p:cNvSpPr txBox="1">
            <a:spLocks noChangeArrowheads="1"/>
          </p:cNvSpPr>
          <p:nvPr/>
        </p:nvSpPr>
        <p:spPr bwMode="auto">
          <a:xfrm>
            <a:off x="350838" y="1385888"/>
            <a:ext cx="39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endParaRPr lang="ja-JP" altLang="ja-JP" smtClean="0">
              <a:solidFill>
                <a:srgbClr val="000000"/>
              </a:solidFill>
              <a:latin typeface="HG創英角ｺﾞｼｯｸUB" pitchFamily="49" charset="-128"/>
              <a:ea typeface="HG創英角ｺﾞｼｯｸUB" pitchFamily="49" charset="-128"/>
            </a:endParaRPr>
          </a:p>
        </p:txBody>
      </p:sp>
      <p:sp>
        <p:nvSpPr>
          <p:cNvPr id="27683" name="Text Box 36"/>
          <p:cNvSpPr txBox="1">
            <a:spLocks noChangeArrowheads="1"/>
          </p:cNvSpPr>
          <p:nvPr/>
        </p:nvSpPr>
        <p:spPr bwMode="auto">
          <a:xfrm>
            <a:off x="323850" y="1912938"/>
            <a:ext cx="461963"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mtClean="0">
                <a:solidFill>
                  <a:srgbClr val="376092"/>
                </a:solidFill>
                <a:latin typeface="HG創英角ｺﾞｼｯｸUB" pitchFamily="49" charset="-128"/>
                <a:ea typeface="HG創英角ｺﾞｼｯｸUB" pitchFamily="49" charset="-128"/>
              </a:rPr>
              <a:t>操業度（製品供給量、売上げなど）</a:t>
            </a:r>
          </a:p>
        </p:txBody>
      </p:sp>
      <p:sp>
        <p:nvSpPr>
          <p:cNvPr id="27684" name="Line 37"/>
          <p:cNvSpPr>
            <a:spLocks noChangeShapeType="1"/>
          </p:cNvSpPr>
          <p:nvPr/>
        </p:nvSpPr>
        <p:spPr bwMode="auto">
          <a:xfrm>
            <a:off x="4478338" y="2579688"/>
            <a:ext cx="1587" cy="2870200"/>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FFFFFF"/>
              </a:solidFill>
              <a:latin typeface="Arial" pitchFamily="34" charset="0"/>
            </a:endParaRPr>
          </a:p>
        </p:txBody>
      </p:sp>
      <p:sp>
        <p:nvSpPr>
          <p:cNvPr id="27685" name="AutoShape 38"/>
          <p:cNvSpPr>
            <a:spLocks noChangeArrowheads="1"/>
          </p:cNvSpPr>
          <p:nvPr/>
        </p:nvSpPr>
        <p:spPr bwMode="auto">
          <a:xfrm rot="-5400000">
            <a:off x="4414838" y="3105150"/>
            <a:ext cx="503237" cy="1954213"/>
          </a:xfrm>
          <a:prstGeom prst="upArrow">
            <a:avLst>
              <a:gd name="adj1" fmla="val 50000"/>
              <a:gd name="adj2" fmla="val 97082"/>
            </a:avLst>
          </a:prstGeom>
          <a:solidFill>
            <a:srgbClr val="FFCC00"/>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endParaRPr lang="ja-JP" altLang="en-US" smtClean="0">
              <a:solidFill>
                <a:srgbClr val="000000"/>
              </a:solidFill>
            </a:endParaRPr>
          </a:p>
        </p:txBody>
      </p:sp>
    </p:spTree>
    <p:extLst>
      <p:ext uri="{BB962C8B-B14F-4D97-AF65-F5344CB8AC3E}">
        <p14:creationId xmlns:p14="http://schemas.microsoft.com/office/powerpoint/2010/main" val="30346699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674" name="フッター プレースホルダ 1"/>
          <p:cNvSpPr>
            <a:spLocks noGrp="1"/>
          </p:cNvSpPr>
          <p:nvPr>
            <p:ph type="ftr" sz="quarter" idx="12"/>
          </p:nvPr>
        </p:nvSpPr>
        <p:spPr>
          <a:xfrm>
            <a:off x="4572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l" eaLnBrk="1" hangingPunct="1"/>
            <a:r>
              <a:rPr kumimoji="0" lang="en-US" altLang="ja-JP" smtClean="0">
                <a:solidFill>
                  <a:srgbClr val="898989"/>
                </a:solidFill>
              </a:rPr>
              <a:t>Copyright © 200</a:t>
            </a:r>
            <a:r>
              <a:rPr kumimoji="0" lang="ja-JP" altLang="en-US" smtClean="0">
                <a:solidFill>
                  <a:srgbClr val="898989"/>
                </a:solidFill>
              </a:rPr>
              <a:t>７ </a:t>
            </a:r>
            <a:r>
              <a:rPr kumimoji="0" lang="en-US" altLang="ja-JP" smtClean="0">
                <a:solidFill>
                  <a:srgbClr val="898989"/>
                </a:solidFill>
              </a:rPr>
              <a:t>BCAO</a:t>
            </a:r>
          </a:p>
        </p:txBody>
      </p:sp>
      <p:sp>
        <p:nvSpPr>
          <p:cNvPr id="28675" name="スライド番号プレースホルダ 2"/>
          <p:cNvSpPr>
            <a:spLocks noGrp="1"/>
          </p:cNvSpPr>
          <p:nvPr>
            <p:ph type="sldNum" sz="quarter" idx="11"/>
          </p:nvPr>
        </p:nvSpPr>
        <p:spPr>
          <a:xfrm>
            <a:off x="3124200" y="6356350"/>
            <a:ext cx="2895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fld id="{06A8F2F1-FD3F-4F75-924C-0AF19965F738}" type="slidenum">
              <a:rPr kumimoji="0" lang="en-US" altLang="ja-JP" smtClean="0">
                <a:solidFill>
                  <a:srgbClr val="898989"/>
                </a:solidFill>
              </a:rPr>
              <a:pPr algn="ctr" eaLnBrk="1" hangingPunct="1"/>
              <a:t>18</a:t>
            </a:fld>
            <a:endParaRPr kumimoji="0" lang="en-US" altLang="ja-JP" smtClean="0">
              <a:solidFill>
                <a:srgbClr val="898989"/>
              </a:solidFill>
            </a:endParaRPr>
          </a:p>
        </p:txBody>
      </p:sp>
      <p:pic>
        <p:nvPicPr>
          <p:cNvPr id="28676" name="Picture 2" descr="cha_0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0" y="1608138"/>
            <a:ext cx="5599113"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3" descr="cha_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7388" y="3197225"/>
            <a:ext cx="1973262"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52" name="Rectangle 4"/>
          <p:cNvSpPr>
            <a:spLocks noChangeArrowheads="1"/>
          </p:cNvSpPr>
          <p:nvPr/>
        </p:nvSpPr>
        <p:spPr bwMode="auto">
          <a:xfrm>
            <a:off x="5727700" y="3603625"/>
            <a:ext cx="693738" cy="396875"/>
          </a:xfrm>
          <a:prstGeom prst="rect">
            <a:avLst/>
          </a:prstGeom>
          <a:noFill/>
          <a:ln w="9525">
            <a:noFill/>
            <a:miter lim="800000"/>
            <a:headEnd/>
            <a:tailEnd/>
          </a:ln>
          <a:effectLst/>
        </p:spPr>
        <p:txBody>
          <a:bodyPr wrap="none">
            <a:spAutoFit/>
          </a:bodyPr>
          <a:lstStyle/>
          <a:p>
            <a:pPr>
              <a:defRPr/>
            </a:pPr>
            <a:r>
              <a:rPr lang="ja-JP" altLang="en-US" sz="2000">
                <a:solidFill>
                  <a:srgbClr val="006600"/>
                </a:solidFill>
                <a:effectLst>
                  <a:outerShdw blurRad="38100" dist="38100" dir="2700000" algn="tl">
                    <a:srgbClr val="000000"/>
                  </a:outerShdw>
                </a:effectLst>
                <a:latin typeface="Times New Roman" pitchFamily="18" charset="0"/>
                <a:ea typeface="HG創英角ｺﾞｼｯｸUB" pitchFamily="49" charset="-128"/>
              </a:rPr>
              <a:t>ＤＯ</a:t>
            </a:r>
          </a:p>
        </p:txBody>
      </p:sp>
      <p:sp>
        <p:nvSpPr>
          <p:cNvPr id="1230853" name="Rectangle 5"/>
          <p:cNvSpPr>
            <a:spLocks noChangeArrowheads="1"/>
          </p:cNvSpPr>
          <p:nvPr/>
        </p:nvSpPr>
        <p:spPr bwMode="auto">
          <a:xfrm>
            <a:off x="3143250" y="4754563"/>
            <a:ext cx="1454150" cy="396875"/>
          </a:xfrm>
          <a:prstGeom prst="rect">
            <a:avLst/>
          </a:prstGeom>
          <a:noFill/>
          <a:ln w="9525">
            <a:noFill/>
            <a:miter lim="800000"/>
            <a:headEnd/>
            <a:tailEnd/>
          </a:ln>
          <a:effectLst/>
        </p:spPr>
        <p:txBody>
          <a:bodyPr wrap="none">
            <a:spAutoFit/>
          </a:bodyPr>
          <a:lstStyle/>
          <a:p>
            <a:pPr>
              <a:defRPr/>
            </a:pPr>
            <a:r>
              <a:rPr lang="ja-JP" altLang="en-US" sz="2000">
                <a:solidFill>
                  <a:srgbClr val="663300"/>
                </a:solidFill>
                <a:effectLst>
                  <a:outerShdw blurRad="38100" dist="38100" dir="2700000" algn="tl">
                    <a:srgbClr val="000000"/>
                  </a:outerShdw>
                </a:effectLst>
                <a:latin typeface="Times New Roman" pitchFamily="18" charset="0"/>
                <a:ea typeface="HG創英角ｺﾞｼｯｸUB" pitchFamily="49" charset="-128"/>
              </a:rPr>
              <a:t>ＣＨＥＣＫ</a:t>
            </a:r>
          </a:p>
        </p:txBody>
      </p:sp>
      <p:sp>
        <p:nvSpPr>
          <p:cNvPr id="1230854" name="Rectangle 6"/>
          <p:cNvSpPr>
            <a:spLocks noChangeArrowheads="1"/>
          </p:cNvSpPr>
          <p:nvPr/>
        </p:nvSpPr>
        <p:spPr bwMode="auto">
          <a:xfrm>
            <a:off x="1679575" y="3103563"/>
            <a:ext cx="946150" cy="396875"/>
          </a:xfrm>
          <a:prstGeom prst="rect">
            <a:avLst/>
          </a:prstGeom>
          <a:noFill/>
          <a:ln w="9525">
            <a:noFill/>
            <a:miter lim="800000"/>
            <a:headEnd/>
            <a:tailEnd/>
          </a:ln>
          <a:effectLst/>
        </p:spPr>
        <p:txBody>
          <a:bodyPr wrap="none">
            <a:spAutoFit/>
          </a:bodyPr>
          <a:lstStyle/>
          <a:p>
            <a:pPr>
              <a:defRPr/>
            </a:pPr>
            <a:r>
              <a:rPr lang="ja-JP" altLang="en-US" sz="2000">
                <a:solidFill>
                  <a:srgbClr val="003399"/>
                </a:solidFill>
                <a:effectLst>
                  <a:outerShdw blurRad="38100" dist="38100" dir="2700000" algn="tl">
                    <a:srgbClr val="000000"/>
                  </a:outerShdw>
                </a:effectLst>
                <a:latin typeface="Times New Roman" pitchFamily="18" charset="0"/>
                <a:ea typeface="HG創英角ｺﾞｼｯｸUB" pitchFamily="49" charset="-128"/>
              </a:rPr>
              <a:t>ＡＣＴ</a:t>
            </a:r>
          </a:p>
        </p:txBody>
      </p:sp>
      <p:sp>
        <p:nvSpPr>
          <p:cNvPr id="1230855" name="Rectangle 7"/>
          <p:cNvSpPr>
            <a:spLocks noChangeArrowheads="1"/>
          </p:cNvSpPr>
          <p:nvPr/>
        </p:nvSpPr>
        <p:spPr bwMode="auto">
          <a:xfrm>
            <a:off x="3629025" y="1951038"/>
            <a:ext cx="1198563" cy="396875"/>
          </a:xfrm>
          <a:prstGeom prst="rect">
            <a:avLst/>
          </a:prstGeom>
          <a:noFill/>
          <a:ln w="9525">
            <a:noFill/>
            <a:miter lim="800000"/>
            <a:headEnd/>
            <a:tailEnd/>
          </a:ln>
          <a:effectLst/>
        </p:spPr>
        <p:txBody>
          <a:bodyPr wrap="none">
            <a:spAutoFit/>
          </a:bodyPr>
          <a:lstStyle/>
          <a:p>
            <a:pPr>
              <a:defRPr/>
            </a:pPr>
            <a:r>
              <a:rPr lang="ja-JP" altLang="en-US" sz="2000">
                <a:solidFill>
                  <a:srgbClr val="CC3300"/>
                </a:solidFill>
                <a:effectLst>
                  <a:outerShdw blurRad="38100" dist="38100" dir="2700000" algn="tl">
                    <a:srgbClr val="000000"/>
                  </a:outerShdw>
                </a:effectLst>
                <a:latin typeface="Times New Roman" pitchFamily="18" charset="0"/>
                <a:ea typeface="HG創英角ｺﾞｼｯｸUB" pitchFamily="49" charset="-128"/>
              </a:rPr>
              <a:t>ＰＬＡＮ</a:t>
            </a:r>
          </a:p>
        </p:txBody>
      </p:sp>
      <p:sp>
        <p:nvSpPr>
          <p:cNvPr id="28682" name="Rectangle 8"/>
          <p:cNvSpPr>
            <a:spLocks noChangeArrowheads="1"/>
          </p:cNvSpPr>
          <p:nvPr/>
        </p:nvSpPr>
        <p:spPr bwMode="auto">
          <a:xfrm>
            <a:off x="228600" y="762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endParaRPr lang="ja-JP" altLang="ja-JP" sz="2800" smtClean="0">
              <a:solidFill>
                <a:srgbClr val="000000"/>
              </a:solidFill>
              <a:latin typeface="HG創英角ｺﾞｼｯｸUB" pitchFamily="49" charset="-128"/>
              <a:ea typeface="HG創英角ｺﾞｼｯｸUB" pitchFamily="49" charset="-128"/>
            </a:endParaRPr>
          </a:p>
        </p:txBody>
      </p:sp>
      <p:sp>
        <p:nvSpPr>
          <p:cNvPr id="28683" name="AutoShape 9"/>
          <p:cNvSpPr>
            <a:spLocks noChangeArrowheads="1"/>
          </p:cNvSpPr>
          <p:nvPr/>
        </p:nvSpPr>
        <p:spPr bwMode="auto">
          <a:xfrm>
            <a:off x="5926138" y="889000"/>
            <a:ext cx="3079750" cy="1436688"/>
          </a:xfrm>
          <a:prstGeom prst="wedgeRoundRectCallout">
            <a:avLst>
              <a:gd name="adj1" fmla="val -75773"/>
              <a:gd name="adj2" fmla="val 47125"/>
              <a:gd name="adj3" fmla="val 16667"/>
            </a:avLst>
          </a:prstGeom>
          <a:solidFill>
            <a:srgbClr val="FF00FF">
              <a:alpha val="50195"/>
            </a:srgbClr>
          </a:solidFill>
          <a:ln w="9525">
            <a:solidFill>
              <a:srgbClr val="000000"/>
            </a:solidFill>
            <a:miter lim="800000"/>
            <a:headEnd/>
            <a:tailEnd/>
          </a:ln>
        </p:spPr>
        <p:txBody>
          <a:bodyPr lIns="18000" tIns="10800" rIns="0" bIns="10800"/>
          <a:lstStyle>
            <a:lvl1pPr marL="268288" indent="-26828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000" smtClean="0">
                <a:solidFill>
                  <a:srgbClr val="FF0000"/>
                </a:solidFill>
                <a:latin typeface="Times New Roman" pitchFamily="18" charset="0"/>
                <a:ea typeface="HG創英角ｺﾞｼｯｸUB" pitchFamily="49" charset="-128"/>
              </a:rPr>
              <a:t>２  </a:t>
            </a:r>
            <a:r>
              <a:rPr lang="ja-JP" altLang="en-US" sz="2000" smtClean="0">
                <a:solidFill>
                  <a:srgbClr val="000066"/>
                </a:solidFill>
                <a:latin typeface="Times New Roman" pitchFamily="18" charset="0"/>
                <a:ea typeface="HG創英角ｺﾞｼｯｸUB" pitchFamily="49" charset="-128"/>
              </a:rPr>
              <a:t>計画</a:t>
            </a:r>
          </a:p>
          <a:p>
            <a:pPr eaLnBrk="1" hangingPunct="1">
              <a:buFontTx/>
              <a:buAutoNum type="circleNumDbPlain"/>
            </a:pPr>
            <a:r>
              <a:rPr lang="ja-JP" altLang="en-US" sz="1600" smtClean="0">
                <a:solidFill>
                  <a:srgbClr val="000066"/>
                </a:solidFill>
                <a:ea typeface="HG創英角ｺﾞｼｯｸUB" pitchFamily="49" charset="-128"/>
              </a:rPr>
              <a:t>ﾘｽｸ分析、ﾋﾞｼﾞﾈｽｲﾝﾊﾟｸﾄ分析</a:t>
            </a:r>
          </a:p>
          <a:p>
            <a:pPr eaLnBrk="1" hangingPunct="1">
              <a:buFontTx/>
              <a:buAutoNum type="circleNumDbPlain"/>
            </a:pPr>
            <a:r>
              <a:rPr lang="ja-JP" altLang="en-US" sz="1600" smtClean="0">
                <a:solidFill>
                  <a:srgbClr val="000066"/>
                </a:solidFill>
                <a:ea typeface="HG創英角ｺﾞｼｯｸUB" pitchFamily="49" charset="-128"/>
              </a:rPr>
              <a:t>事業継続戦略とその具体化</a:t>
            </a:r>
          </a:p>
          <a:p>
            <a:pPr eaLnBrk="1" hangingPunct="1">
              <a:buFontTx/>
              <a:buAutoNum type="circleNumDbPlain"/>
            </a:pPr>
            <a:r>
              <a:rPr lang="ja-JP" altLang="en-US" sz="1600" smtClean="0">
                <a:solidFill>
                  <a:srgbClr val="000066"/>
                </a:solidFill>
                <a:ea typeface="HG創英角ｺﾞｼｯｸUB" pitchFamily="49" charset="-128"/>
              </a:rPr>
              <a:t>組織体制、緊急対応、</a:t>
            </a:r>
            <a:br>
              <a:rPr lang="ja-JP" altLang="en-US" sz="1600" smtClean="0">
                <a:solidFill>
                  <a:srgbClr val="000066"/>
                </a:solidFill>
                <a:ea typeface="HG創英角ｺﾞｼｯｸUB" pitchFamily="49" charset="-128"/>
              </a:rPr>
            </a:br>
            <a:r>
              <a:rPr lang="ja-JP" altLang="en-US" sz="1600" smtClean="0">
                <a:solidFill>
                  <a:srgbClr val="000066"/>
                </a:solidFill>
                <a:ea typeface="HG創英角ｺﾞｼｯｸUB" pitchFamily="49" charset="-128"/>
              </a:rPr>
              <a:t>ｺﾐｭﾆｹｰｼｮﾝ方策</a:t>
            </a:r>
          </a:p>
        </p:txBody>
      </p:sp>
      <p:sp>
        <p:nvSpPr>
          <p:cNvPr id="28684" name="AutoShape 10"/>
          <p:cNvSpPr>
            <a:spLocks noChangeArrowheads="1"/>
          </p:cNvSpPr>
          <p:nvPr/>
        </p:nvSpPr>
        <p:spPr bwMode="auto">
          <a:xfrm>
            <a:off x="2263775" y="950913"/>
            <a:ext cx="1812925" cy="506412"/>
          </a:xfrm>
          <a:prstGeom prst="wedgeRoundRectCallout">
            <a:avLst>
              <a:gd name="adj1" fmla="val 47199"/>
              <a:gd name="adj2" fmla="val 136208"/>
              <a:gd name="adj3" fmla="val 16667"/>
            </a:avLst>
          </a:prstGeom>
          <a:solidFill>
            <a:srgbClr val="FF00FF">
              <a:alpha val="50195"/>
            </a:srgbClr>
          </a:solidFill>
          <a:ln w="9525">
            <a:solidFill>
              <a:srgbClr val="000000"/>
            </a:solidFill>
            <a:miter lim="800000"/>
            <a:headEnd/>
            <a:tailEnd/>
          </a:ln>
        </p:spPr>
        <p:txBody>
          <a:bodyPr lIns="18000" tIns="10800" rIns="18000" bIns="1080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000" smtClean="0">
                <a:solidFill>
                  <a:srgbClr val="FF0000"/>
                </a:solidFill>
                <a:latin typeface="Times New Roman" pitchFamily="18" charset="0"/>
                <a:ea typeface="HG創英角ｺﾞｼｯｸUB" pitchFamily="49" charset="-128"/>
              </a:rPr>
              <a:t>１  </a:t>
            </a:r>
            <a:r>
              <a:rPr lang="ja-JP" altLang="en-US" sz="2000" smtClean="0">
                <a:solidFill>
                  <a:srgbClr val="000066"/>
                </a:solidFill>
                <a:latin typeface="Times New Roman" pitchFamily="18" charset="0"/>
                <a:ea typeface="HG創英角ｺﾞｼｯｸUB" pitchFamily="49" charset="-128"/>
              </a:rPr>
              <a:t>方針</a:t>
            </a:r>
            <a:endParaRPr lang="ja-JP" altLang="en-US" sz="2000" smtClean="0">
              <a:solidFill>
                <a:srgbClr val="000066"/>
              </a:solidFill>
              <a:ea typeface="HG創英角ｺﾞｼｯｸUB" pitchFamily="49" charset="-128"/>
            </a:endParaRPr>
          </a:p>
        </p:txBody>
      </p:sp>
      <p:sp>
        <p:nvSpPr>
          <p:cNvPr id="28685" name="AutoShape 11"/>
          <p:cNvSpPr>
            <a:spLocks noChangeArrowheads="1"/>
          </p:cNvSpPr>
          <p:nvPr/>
        </p:nvSpPr>
        <p:spPr bwMode="auto">
          <a:xfrm>
            <a:off x="6900863" y="2679700"/>
            <a:ext cx="2079625" cy="900113"/>
          </a:xfrm>
          <a:prstGeom prst="wedgeRoundRectCallout">
            <a:avLst>
              <a:gd name="adj1" fmla="val -81755"/>
              <a:gd name="adj2" fmla="val 63051"/>
              <a:gd name="adj3" fmla="val 16667"/>
            </a:avLst>
          </a:prstGeom>
          <a:solidFill>
            <a:srgbClr val="339966">
              <a:alpha val="50195"/>
            </a:srgbClr>
          </a:solidFill>
          <a:ln w="9525">
            <a:solidFill>
              <a:srgbClr val="000000"/>
            </a:solidFill>
            <a:miter lim="800000"/>
            <a:headEnd/>
            <a:tailEnd/>
          </a:ln>
        </p:spPr>
        <p:txBody>
          <a:bodyPr lIns="18000" tIns="10800" rIns="18000" bIns="10800" anchor="ctr"/>
          <a:lstStyle>
            <a:lvl1pPr marL="357188" indent="-35718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000" smtClean="0">
                <a:solidFill>
                  <a:srgbClr val="FF0000"/>
                </a:solidFill>
                <a:latin typeface="Times New Roman" pitchFamily="18" charset="0"/>
                <a:ea typeface="HG創英角ｺﾞｼｯｸUB" pitchFamily="49" charset="-128"/>
              </a:rPr>
              <a:t>３  </a:t>
            </a:r>
            <a:r>
              <a:rPr lang="ja-JP" altLang="en-US" sz="2000" smtClean="0">
                <a:solidFill>
                  <a:srgbClr val="000066"/>
                </a:solidFill>
                <a:ea typeface="HG創英角ｺﾞｼｯｸUB" pitchFamily="49" charset="-128"/>
              </a:rPr>
              <a:t>実施および運用</a:t>
            </a:r>
          </a:p>
        </p:txBody>
      </p:sp>
      <p:sp>
        <p:nvSpPr>
          <p:cNvPr id="28686" name="AutoShape 12"/>
          <p:cNvSpPr>
            <a:spLocks noChangeArrowheads="1"/>
          </p:cNvSpPr>
          <p:nvPr/>
        </p:nvSpPr>
        <p:spPr bwMode="auto">
          <a:xfrm>
            <a:off x="411163" y="5303838"/>
            <a:ext cx="2090737" cy="900112"/>
          </a:xfrm>
          <a:prstGeom prst="wedgeRoundRectCallout">
            <a:avLst>
              <a:gd name="adj1" fmla="val 74602"/>
              <a:gd name="adj2" fmla="val -84745"/>
              <a:gd name="adj3" fmla="val 16667"/>
            </a:avLst>
          </a:prstGeom>
          <a:solidFill>
            <a:srgbClr val="FFCC00">
              <a:alpha val="50195"/>
            </a:srgbClr>
          </a:solidFill>
          <a:ln w="9525">
            <a:solidFill>
              <a:srgbClr val="000000"/>
            </a:solidFill>
            <a:miter lim="800000"/>
            <a:headEnd/>
            <a:tailEnd/>
          </a:ln>
        </p:spPr>
        <p:txBody>
          <a:bodyPr lIns="18000" tIns="10800" rIns="18000" bIns="10800" anchor="ctr"/>
          <a:lstStyle>
            <a:lvl1pPr marL="357188" indent="-35718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000" smtClean="0">
                <a:solidFill>
                  <a:srgbClr val="FF0000"/>
                </a:solidFill>
              </a:rPr>
              <a:t>５  </a:t>
            </a:r>
            <a:r>
              <a:rPr lang="ja-JP" altLang="en-US" sz="2000" smtClean="0">
                <a:solidFill>
                  <a:srgbClr val="000066"/>
                </a:solidFill>
              </a:rPr>
              <a:t>点検及び</a:t>
            </a:r>
            <a:br>
              <a:rPr lang="ja-JP" altLang="en-US" sz="2000" smtClean="0">
                <a:solidFill>
                  <a:srgbClr val="000066"/>
                </a:solidFill>
              </a:rPr>
            </a:br>
            <a:r>
              <a:rPr lang="ja-JP" altLang="en-US" sz="2000" smtClean="0">
                <a:solidFill>
                  <a:srgbClr val="000066"/>
                </a:solidFill>
              </a:rPr>
              <a:t>是正措置</a:t>
            </a:r>
          </a:p>
        </p:txBody>
      </p:sp>
      <p:sp>
        <p:nvSpPr>
          <p:cNvPr id="28687" name="AutoShape 13"/>
          <p:cNvSpPr>
            <a:spLocks noChangeArrowheads="1"/>
          </p:cNvSpPr>
          <p:nvPr/>
        </p:nvSpPr>
        <p:spPr bwMode="auto">
          <a:xfrm>
            <a:off x="242888" y="1790700"/>
            <a:ext cx="2065337" cy="900113"/>
          </a:xfrm>
          <a:prstGeom prst="wedgeRoundRectCallout">
            <a:avLst>
              <a:gd name="adj1" fmla="val 61528"/>
              <a:gd name="adj2" fmla="val 85449"/>
              <a:gd name="adj3" fmla="val 16667"/>
            </a:avLst>
          </a:prstGeom>
          <a:solidFill>
            <a:schemeClr val="accent1">
              <a:alpha val="50195"/>
            </a:schemeClr>
          </a:solidFill>
          <a:ln w="9525">
            <a:solidFill>
              <a:srgbClr val="000000"/>
            </a:solidFill>
            <a:miter lim="800000"/>
            <a:headEnd/>
            <a:tailEnd/>
          </a:ln>
        </p:spPr>
        <p:txBody>
          <a:bodyPr lIns="18000" tIns="10800" rIns="18000" bIns="10800" anchor="ctr"/>
          <a:lstStyle>
            <a:lvl1pPr marL="357188" indent="-35718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000" smtClean="0">
                <a:solidFill>
                  <a:srgbClr val="FF0000"/>
                </a:solidFill>
              </a:rPr>
              <a:t>６  </a:t>
            </a:r>
            <a:r>
              <a:rPr lang="ja-JP" altLang="en-US" sz="2000" smtClean="0">
                <a:solidFill>
                  <a:srgbClr val="000066"/>
                </a:solidFill>
              </a:rPr>
              <a:t>経営者による見直し</a:t>
            </a:r>
          </a:p>
        </p:txBody>
      </p:sp>
      <p:sp>
        <p:nvSpPr>
          <p:cNvPr id="28688" name="Rectangle 14"/>
          <p:cNvSpPr>
            <a:spLocks noChangeArrowheads="1"/>
          </p:cNvSpPr>
          <p:nvPr/>
        </p:nvSpPr>
        <p:spPr bwMode="auto">
          <a:xfrm>
            <a:off x="3489325" y="5638800"/>
            <a:ext cx="5578475" cy="649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200" smtClean="0">
                <a:solidFill>
                  <a:srgbClr val="000066"/>
                </a:solidFill>
                <a:ea typeface="HG創英角ｺﾞｼｯｸUB" pitchFamily="49" charset="-128"/>
              </a:rPr>
              <a:t>※</a:t>
            </a:r>
            <a:r>
              <a:rPr lang="ja-JP" altLang="en-US" sz="1200" smtClean="0">
                <a:solidFill>
                  <a:srgbClr val="000066"/>
                </a:solidFill>
                <a:ea typeface="HG創英角ｺﾞｼｯｸUB" pitchFamily="49" charset="-128"/>
              </a:rPr>
              <a:t>ＢＣの要素について</a:t>
            </a:r>
          </a:p>
          <a:p>
            <a:pPr eaLnBrk="1" hangingPunct="1"/>
            <a:r>
              <a:rPr lang="ja-JP" altLang="en-US" sz="1200" smtClean="0">
                <a:solidFill>
                  <a:srgbClr val="000066"/>
                </a:solidFill>
                <a:ea typeface="HG創英角ｺﾞｼｯｸUB" pitchFamily="49" charset="-128"/>
              </a:rPr>
              <a:t>政府の事業継続に関するガイドライン、ＩＳＯ規格への日本原案、海外ＮＰＯ法人のガイドラインを踏まえています。</a:t>
            </a:r>
          </a:p>
        </p:txBody>
      </p:sp>
      <p:sp>
        <p:nvSpPr>
          <p:cNvPr id="28689" name="Rectangle 15"/>
          <p:cNvSpPr>
            <a:spLocks noGrp="1" noChangeArrowheads="1"/>
          </p:cNvSpPr>
          <p:nvPr>
            <p:ph type="title" idx="4294967295"/>
          </p:nvPr>
        </p:nvSpPr>
        <p:spPr>
          <a:xfrm>
            <a:off x="850900" y="0"/>
            <a:ext cx="7092950" cy="765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3600" smtClean="0">
                <a:solidFill>
                  <a:schemeClr val="bg1"/>
                </a:solidFill>
                <a:effectLst/>
                <a:latin typeface="HG創英角ｺﾞｼｯｸUB" pitchFamily="49" charset="-128"/>
                <a:ea typeface="HG創英角ｺﾞｼｯｸUB" pitchFamily="49" charset="-128"/>
              </a:rPr>
              <a:t>ＢＣのＰＤＣＡサイクルの要素</a:t>
            </a:r>
          </a:p>
        </p:txBody>
      </p:sp>
      <p:sp>
        <p:nvSpPr>
          <p:cNvPr id="105490" name="Rectangle 16"/>
          <p:cNvSpPr>
            <a:spLocks noChangeArrowheads="1"/>
          </p:cNvSpPr>
          <p:nvPr/>
        </p:nvSpPr>
        <p:spPr bwMode="auto">
          <a:xfrm>
            <a:off x="2389188" y="1073150"/>
            <a:ext cx="252412" cy="252413"/>
          </a:xfrm>
          <a:prstGeom prst="rect">
            <a:avLst/>
          </a:prstGeom>
          <a:solidFill>
            <a:srgbClr val="FF99CC"/>
          </a:solidFill>
          <a:ln w="9525" algn="ctr">
            <a:solidFill>
              <a:schemeClr val="bg2"/>
            </a:solidFill>
            <a:miter lim="800000"/>
            <a:headEnd/>
            <a:tailEnd/>
          </a:ln>
          <a:effectLst>
            <a:outerShdw dist="35921" dir="2700000" algn="ctr" rotWithShape="0">
              <a:schemeClr val="bg2"/>
            </a:outerShdw>
          </a:effectLst>
        </p:spPr>
        <p:txBody>
          <a:bodyPr wrap="none" anchor="ctr"/>
          <a:lstStyle/>
          <a:p>
            <a:pPr>
              <a:defRPr/>
            </a:pPr>
            <a:r>
              <a:rPr lang="ja-JP" altLang="en-US" sz="1600">
                <a:solidFill>
                  <a:srgbClr val="000000"/>
                </a:solidFill>
                <a:latin typeface="Arial" pitchFamily="34" charset="0"/>
              </a:rPr>
              <a:t>１</a:t>
            </a:r>
          </a:p>
        </p:txBody>
      </p:sp>
      <p:sp>
        <p:nvSpPr>
          <p:cNvPr id="105491" name="Rectangle 17"/>
          <p:cNvSpPr>
            <a:spLocks noChangeArrowheads="1"/>
          </p:cNvSpPr>
          <p:nvPr/>
        </p:nvSpPr>
        <p:spPr bwMode="auto">
          <a:xfrm>
            <a:off x="6043613" y="985838"/>
            <a:ext cx="252412" cy="252412"/>
          </a:xfrm>
          <a:prstGeom prst="rect">
            <a:avLst/>
          </a:prstGeom>
          <a:solidFill>
            <a:srgbClr val="FF99CC"/>
          </a:solidFill>
          <a:ln w="9525" algn="ctr">
            <a:solidFill>
              <a:schemeClr val="bg2"/>
            </a:solidFill>
            <a:miter lim="800000"/>
            <a:headEnd/>
            <a:tailEnd/>
          </a:ln>
          <a:effectLst>
            <a:outerShdw dist="35921" dir="2700000" algn="ctr" rotWithShape="0">
              <a:schemeClr val="bg2"/>
            </a:outerShdw>
          </a:effectLst>
        </p:spPr>
        <p:txBody>
          <a:bodyPr wrap="none" anchor="ctr"/>
          <a:lstStyle/>
          <a:p>
            <a:pPr>
              <a:defRPr/>
            </a:pPr>
            <a:r>
              <a:rPr lang="ja-JP" altLang="en-US" sz="1600">
                <a:solidFill>
                  <a:srgbClr val="000000"/>
                </a:solidFill>
                <a:latin typeface="Arial" pitchFamily="34" charset="0"/>
              </a:rPr>
              <a:t>２</a:t>
            </a:r>
          </a:p>
        </p:txBody>
      </p:sp>
      <p:sp>
        <p:nvSpPr>
          <p:cNvPr id="105492" name="Rectangle 18"/>
          <p:cNvSpPr>
            <a:spLocks noChangeArrowheads="1"/>
          </p:cNvSpPr>
          <p:nvPr/>
        </p:nvSpPr>
        <p:spPr bwMode="auto">
          <a:xfrm>
            <a:off x="6999288" y="2840038"/>
            <a:ext cx="252412" cy="252412"/>
          </a:xfrm>
          <a:prstGeom prst="rect">
            <a:avLst/>
          </a:prstGeom>
          <a:solidFill>
            <a:srgbClr val="61CB96"/>
          </a:solidFill>
          <a:ln w="9525" algn="ctr">
            <a:solidFill>
              <a:schemeClr val="bg2"/>
            </a:solidFill>
            <a:miter lim="800000"/>
            <a:headEnd/>
            <a:tailEnd/>
          </a:ln>
          <a:effectLst>
            <a:outerShdw dist="35921" dir="2700000" algn="ctr" rotWithShape="0">
              <a:schemeClr val="bg2"/>
            </a:outerShdw>
          </a:effectLst>
        </p:spPr>
        <p:txBody>
          <a:bodyPr wrap="none" anchor="ctr"/>
          <a:lstStyle/>
          <a:p>
            <a:pPr>
              <a:defRPr/>
            </a:pPr>
            <a:r>
              <a:rPr lang="ja-JP" altLang="en-US" sz="1600">
                <a:solidFill>
                  <a:srgbClr val="000000"/>
                </a:solidFill>
                <a:latin typeface="Arial" pitchFamily="34" charset="0"/>
              </a:rPr>
              <a:t>３</a:t>
            </a:r>
          </a:p>
        </p:txBody>
      </p:sp>
      <p:sp>
        <p:nvSpPr>
          <p:cNvPr id="28693" name="AutoShape 19"/>
          <p:cNvSpPr>
            <a:spLocks noChangeArrowheads="1"/>
          </p:cNvSpPr>
          <p:nvPr/>
        </p:nvSpPr>
        <p:spPr bwMode="auto">
          <a:xfrm>
            <a:off x="6173788" y="4602163"/>
            <a:ext cx="2079625" cy="900112"/>
          </a:xfrm>
          <a:prstGeom prst="wedgeRoundRectCallout">
            <a:avLst>
              <a:gd name="adj1" fmla="val -52139"/>
              <a:gd name="adj2" fmla="val -118958"/>
              <a:gd name="adj3" fmla="val 16667"/>
            </a:avLst>
          </a:prstGeom>
          <a:solidFill>
            <a:srgbClr val="339966">
              <a:alpha val="50195"/>
            </a:srgbClr>
          </a:solidFill>
          <a:ln w="9525">
            <a:solidFill>
              <a:srgbClr val="000000"/>
            </a:solidFill>
            <a:miter lim="800000"/>
            <a:headEnd/>
            <a:tailEnd/>
          </a:ln>
        </p:spPr>
        <p:txBody>
          <a:bodyPr lIns="18000" tIns="10800" rIns="18000" bIns="10800" anchor="ctr"/>
          <a:lstStyle>
            <a:lvl1pPr marL="357188" indent="-35718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000" smtClean="0">
                <a:solidFill>
                  <a:srgbClr val="FF0000"/>
                </a:solidFill>
                <a:latin typeface="Times New Roman" pitchFamily="18" charset="0"/>
                <a:ea typeface="HG創英角ｺﾞｼｯｸUB" pitchFamily="49" charset="-128"/>
              </a:rPr>
              <a:t>３  </a:t>
            </a:r>
            <a:r>
              <a:rPr lang="ja-JP" altLang="en-US" sz="2000" smtClean="0">
                <a:solidFill>
                  <a:srgbClr val="000066"/>
                </a:solidFill>
                <a:ea typeface="HG創英角ｺﾞｼｯｸUB" pitchFamily="49" charset="-128"/>
              </a:rPr>
              <a:t>教育、訓練の実施</a:t>
            </a:r>
          </a:p>
        </p:txBody>
      </p:sp>
      <p:sp>
        <p:nvSpPr>
          <p:cNvPr id="105494" name="Rectangle 20"/>
          <p:cNvSpPr>
            <a:spLocks noChangeArrowheads="1"/>
          </p:cNvSpPr>
          <p:nvPr/>
        </p:nvSpPr>
        <p:spPr bwMode="auto">
          <a:xfrm>
            <a:off x="6291263" y="4787900"/>
            <a:ext cx="211137" cy="211138"/>
          </a:xfrm>
          <a:prstGeom prst="rect">
            <a:avLst/>
          </a:prstGeom>
          <a:solidFill>
            <a:srgbClr val="61CB96"/>
          </a:solidFill>
          <a:ln w="9525" algn="ctr">
            <a:solidFill>
              <a:schemeClr val="bg2"/>
            </a:solidFill>
            <a:miter lim="800000"/>
            <a:headEnd/>
            <a:tailEnd/>
          </a:ln>
          <a:effectLst>
            <a:outerShdw dist="35921" dir="2700000" algn="ctr" rotWithShape="0">
              <a:schemeClr val="bg2"/>
            </a:outerShdw>
          </a:effectLst>
        </p:spPr>
        <p:txBody>
          <a:bodyPr wrap="none" anchor="ctr"/>
          <a:lstStyle/>
          <a:p>
            <a:pPr>
              <a:defRPr/>
            </a:pPr>
            <a:r>
              <a:rPr lang="ja-JP" altLang="en-US" sz="1600">
                <a:solidFill>
                  <a:srgbClr val="000000"/>
                </a:solidFill>
                <a:latin typeface="Arial" pitchFamily="34" charset="0"/>
              </a:rPr>
              <a:t>４</a:t>
            </a:r>
          </a:p>
        </p:txBody>
      </p:sp>
      <p:sp>
        <p:nvSpPr>
          <p:cNvPr id="105495" name="Rectangle 21"/>
          <p:cNvSpPr>
            <a:spLocks noChangeArrowheads="1"/>
          </p:cNvSpPr>
          <p:nvPr/>
        </p:nvSpPr>
        <p:spPr bwMode="auto">
          <a:xfrm>
            <a:off x="444500" y="5511800"/>
            <a:ext cx="347663" cy="231775"/>
          </a:xfrm>
          <a:prstGeom prst="rect">
            <a:avLst/>
          </a:prstGeom>
          <a:solidFill>
            <a:srgbClr val="FFFF00"/>
          </a:solidFill>
          <a:ln w="9525" algn="ctr">
            <a:solidFill>
              <a:schemeClr val="bg2"/>
            </a:solidFill>
            <a:miter lim="800000"/>
            <a:headEnd/>
            <a:tailEnd/>
          </a:ln>
          <a:effectLst>
            <a:outerShdw dist="35921" dir="2700000" algn="ctr" rotWithShape="0">
              <a:schemeClr val="bg2"/>
            </a:outerShdw>
          </a:effectLst>
        </p:spPr>
        <p:txBody>
          <a:bodyPr wrap="none" anchor="ctr"/>
          <a:lstStyle/>
          <a:p>
            <a:pPr>
              <a:defRPr/>
            </a:pPr>
            <a:r>
              <a:rPr lang="ja-JP" altLang="en-US" sz="1600">
                <a:solidFill>
                  <a:srgbClr val="000000"/>
                </a:solidFill>
                <a:latin typeface="Arial" pitchFamily="34" charset="0"/>
              </a:rPr>
              <a:t>５</a:t>
            </a:r>
          </a:p>
        </p:txBody>
      </p:sp>
      <p:sp>
        <p:nvSpPr>
          <p:cNvPr id="105496" name="Rectangle 22"/>
          <p:cNvSpPr>
            <a:spLocks noChangeArrowheads="1"/>
          </p:cNvSpPr>
          <p:nvPr/>
        </p:nvSpPr>
        <p:spPr bwMode="auto">
          <a:xfrm>
            <a:off x="322263" y="1984375"/>
            <a:ext cx="252412" cy="252413"/>
          </a:xfrm>
          <a:prstGeom prst="rect">
            <a:avLst/>
          </a:prstGeom>
          <a:solidFill>
            <a:srgbClr val="00CCFF"/>
          </a:solidFill>
          <a:ln w="9525" algn="ctr">
            <a:solidFill>
              <a:schemeClr val="bg2"/>
            </a:solidFill>
            <a:miter lim="800000"/>
            <a:headEnd/>
            <a:tailEnd/>
          </a:ln>
          <a:effectLst>
            <a:outerShdw dist="35921" dir="2700000" algn="ctr" rotWithShape="0">
              <a:schemeClr val="bg2"/>
            </a:outerShdw>
          </a:effectLst>
        </p:spPr>
        <p:txBody>
          <a:bodyPr wrap="none" anchor="ctr"/>
          <a:lstStyle/>
          <a:p>
            <a:pPr>
              <a:defRPr/>
            </a:pPr>
            <a:r>
              <a:rPr lang="ja-JP" altLang="en-US" sz="1600">
                <a:solidFill>
                  <a:srgbClr val="000000"/>
                </a:solidFill>
                <a:latin typeface="Arial" pitchFamily="34" charset="0"/>
              </a:rPr>
              <a:t>６</a:t>
            </a:r>
          </a:p>
        </p:txBody>
      </p:sp>
      <p:sp>
        <p:nvSpPr>
          <p:cNvPr id="28697" name="Text Box 23"/>
          <p:cNvSpPr txBox="1">
            <a:spLocks noChangeArrowheads="1"/>
          </p:cNvSpPr>
          <p:nvPr/>
        </p:nvSpPr>
        <p:spPr bwMode="auto">
          <a:xfrm>
            <a:off x="3417888" y="2854325"/>
            <a:ext cx="145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000" smtClean="0">
                <a:solidFill>
                  <a:srgbClr val="FF0000"/>
                </a:solidFill>
                <a:latin typeface="HG創英角ｺﾞｼｯｸUB" pitchFamily="49" charset="-128"/>
                <a:ea typeface="HG創英角ｺﾞｼｯｸUB" pitchFamily="49" charset="-128"/>
              </a:rPr>
              <a:t>継続的改善</a:t>
            </a:r>
          </a:p>
        </p:txBody>
      </p:sp>
    </p:spTree>
    <p:extLst>
      <p:ext uri="{BB962C8B-B14F-4D97-AF65-F5344CB8AC3E}">
        <p14:creationId xmlns:p14="http://schemas.microsoft.com/office/powerpoint/2010/main" val="371543731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Rot="1" noChangeArrowheads="1"/>
          </p:cNvSpPr>
          <p:nvPr>
            <p:ph type="title"/>
          </p:nvPr>
        </p:nvSpPr>
        <p:spPr>
          <a:xfrm>
            <a:off x="417513" y="177800"/>
            <a:ext cx="8305800" cy="2273300"/>
          </a:xfrm>
          <a:solidFill>
            <a:srgbClr val="FF0000"/>
          </a:solidFill>
        </p:spPr>
        <p:txBody>
          <a:bodyPr/>
          <a:lstStyle/>
          <a:p>
            <a:pPr eaLnBrk="1" hangingPunct="1">
              <a:defRPr/>
            </a:pPr>
            <a:r>
              <a:rPr lang="ja-JP" altLang="en-US" sz="4800" dirty="0" smtClean="0">
                <a:solidFill>
                  <a:schemeClr val="tx1"/>
                </a:solidFill>
              </a:rPr>
              <a:t>福祉施設の事業継続計画（</a:t>
            </a:r>
            <a:r>
              <a:rPr lang="en-US" altLang="ja-JP" sz="4800" dirty="0" smtClean="0">
                <a:solidFill>
                  <a:schemeClr val="tx1"/>
                </a:solidFill>
              </a:rPr>
              <a:t>BCP</a:t>
            </a:r>
            <a:r>
              <a:rPr lang="ja-JP" altLang="en-US" sz="4800" dirty="0" smtClean="0">
                <a:solidFill>
                  <a:schemeClr val="tx1"/>
                </a:solidFill>
              </a:rPr>
              <a:t>）の現状</a:t>
            </a:r>
            <a:r>
              <a:rPr lang="ja-JP" altLang="en-US" sz="5700" dirty="0" smtClean="0">
                <a:solidFill>
                  <a:schemeClr val="tx1"/>
                </a:solidFill>
              </a:rPr>
              <a:t/>
            </a:r>
            <a:br>
              <a:rPr lang="ja-JP" altLang="en-US" sz="5700" dirty="0" smtClean="0">
                <a:solidFill>
                  <a:schemeClr val="tx1"/>
                </a:solidFill>
              </a:rPr>
            </a:br>
            <a:r>
              <a:rPr lang="ja-JP" altLang="en-US" sz="2800" dirty="0" smtClean="0">
                <a:solidFill>
                  <a:schemeClr val="tx1"/>
                </a:solidFill>
              </a:rPr>
              <a:t>２０１３年８月：内閣府「特定分野における</a:t>
            </a:r>
            <a:r>
              <a:rPr lang="en-US" altLang="ja-JP" sz="2800" dirty="0" smtClean="0">
                <a:solidFill>
                  <a:schemeClr val="tx1"/>
                </a:solidFill>
              </a:rPr>
              <a:t/>
            </a:r>
            <a:br>
              <a:rPr lang="en-US" altLang="ja-JP" sz="2800" dirty="0" smtClean="0">
                <a:solidFill>
                  <a:schemeClr val="tx1"/>
                </a:solidFill>
              </a:rPr>
            </a:br>
            <a:r>
              <a:rPr lang="ja-JP" altLang="en-US" sz="2800" dirty="0" smtClean="0">
                <a:solidFill>
                  <a:schemeClr val="tx1"/>
                </a:solidFill>
              </a:rPr>
              <a:t>事業継続計画の実態調査」（５７９施設）</a:t>
            </a:r>
          </a:p>
        </p:txBody>
      </p:sp>
      <p:sp>
        <p:nvSpPr>
          <p:cNvPr id="891907" name="Rectangle 3"/>
          <p:cNvSpPr>
            <a:spLocks noGrp="1" noChangeArrowheads="1"/>
          </p:cNvSpPr>
          <p:nvPr>
            <p:ph type="body" idx="1"/>
          </p:nvPr>
        </p:nvSpPr>
        <p:spPr>
          <a:xfrm>
            <a:off x="241300" y="2654300"/>
            <a:ext cx="8509000" cy="3810000"/>
          </a:xfrm>
        </p:spPr>
        <p:txBody>
          <a:bodyPr/>
          <a:lstStyle/>
          <a:p>
            <a:pPr eaLnBrk="1" hangingPunct="1">
              <a:defRPr/>
            </a:pPr>
            <a:r>
              <a:rPr lang="en-US" altLang="ja-JP" sz="4400" dirty="0" smtClean="0">
                <a:latin typeface="ＭＳ ゴシック" pitchFamily="49" charset="-128"/>
                <a:ea typeface="ＭＳ ゴシック" pitchFamily="49" charset="-128"/>
              </a:rPr>
              <a:t>BCP</a:t>
            </a:r>
            <a:r>
              <a:rPr lang="ja-JP" altLang="en-US" sz="4400" dirty="0" smtClean="0"/>
              <a:t>を策定済み　　　　　　　４．５％</a:t>
            </a:r>
          </a:p>
          <a:p>
            <a:pPr eaLnBrk="1" hangingPunct="1">
              <a:defRPr/>
            </a:pPr>
            <a:r>
              <a:rPr lang="en-US" altLang="ja-JP" sz="4400" dirty="0" smtClean="0">
                <a:latin typeface="ＭＳ ゴシック" pitchFamily="49" charset="-128"/>
                <a:ea typeface="ＭＳ ゴシック" pitchFamily="49" charset="-128"/>
              </a:rPr>
              <a:t>BCP</a:t>
            </a:r>
            <a:r>
              <a:rPr lang="ja-JP" altLang="en-US" sz="4400" dirty="0" smtClean="0">
                <a:latin typeface="ＭＳ ゴシック" pitchFamily="49" charset="-128"/>
                <a:ea typeface="ＭＳ ゴシック" pitchFamily="49" charset="-128"/>
              </a:rPr>
              <a:t>策定中　　　　　　 </a:t>
            </a:r>
            <a:r>
              <a:rPr lang="ja-JP" altLang="en-US" sz="4400" dirty="0" smtClean="0"/>
              <a:t>６．９％</a:t>
            </a:r>
            <a:endParaRPr lang="en-US" altLang="ja-JP" sz="4400" dirty="0" smtClean="0">
              <a:latin typeface="ＭＳ ゴシック" pitchFamily="49" charset="-128"/>
              <a:ea typeface="ＭＳ ゴシック" pitchFamily="49" charset="-128"/>
            </a:endParaRPr>
          </a:p>
          <a:p>
            <a:pPr eaLnBrk="1" hangingPunct="1">
              <a:defRPr/>
            </a:pPr>
            <a:r>
              <a:rPr lang="en-US" altLang="ja-JP" sz="4400" dirty="0" smtClean="0">
                <a:latin typeface="ＭＳ ゴシック" pitchFamily="49" charset="-128"/>
                <a:ea typeface="ＭＳ ゴシック" pitchFamily="49" charset="-128"/>
              </a:rPr>
              <a:t>BCP</a:t>
            </a:r>
            <a:r>
              <a:rPr lang="ja-JP" altLang="en-US" sz="4400" dirty="0" smtClean="0">
                <a:latin typeface="ＭＳ ゴシック" pitchFamily="49" charset="-128"/>
                <a:ea typeface="ＭＳ ゴシック" pitchFamily="49" charset="-128"/>
              </a:rPr>
              <a:t>検討中</a:t>
            </a:r>
            <a:r>
              <a:rPr lang="ja-JP" altLang="en-US" sz="4400" dirty="0" smtClean="0"/>
              <a:t>　　　               １８．３％</a:t>
            </a:r>
            <a:endParaRPr lang="en-US" altLang="ja-JP" sz="4400" dirty="0" smtClean="0"/>
          </a:p>
          <a:p>
            <a:pPr eaLnBrk="1" hangingPunct="1">
              <a:defRPr/>
            </a:pPr>
            <a:r>
              <a:rPr lang="en-US" altLang="ja-JP" sz="4400" dirty="0" smtClean="0">
                <a:latin typeface="ＭＳ ゴシック" pitchFamily="49" charset="-128"/>
                <a:ea typeface="ＭＳ ゴシック" pitchFamily="49" charset="-128"/>
              </a:rPr>
              <a:t>BCP</a:t>
            </a:r>
            <a:r>
              <a:rPr lang="ja-JP" altLang="en-US" sz="4400" dirty="0" smtClean="0">
                <a:latin typeface="ＭＳ ゴシック" pitchFamily="49" charset="-128"/>
                <a:ea typeface="ＭＳ ゴシック" pitchFamily="49" charset="-128"/>
              </a:rPr>
              <a:t>策定の予定なし　  </a:t>
            </a:r>
            <a:r>
              <a:rPr lang="en-US" altLang="ja-JP" sz="4400" dirty="0" smtClean="0">
                <a:latin typeface="ＭＳ ゴシック" pitchFamily="49" charset="-128"/>
                <a:ea typeface="ＭＳ ゴシック" pitchFamily="49" charset="-128"/>
              </a:rPr>
              <a:t>29.2</a:t>
            </a:r>
            <a:r>
              <a:rPr lang="ja-JP" altLang="en-US" sz="4400" dirty="0" smtClean="0">
                <a:latin typeface="ＭＳ ゴシック" pitchFamily="49" charset="-128"/>
                <a:ea typeface="ＭＳ ゴシック" pitchFamily="49" charset="-128"/>
              </a:rPr>
              <a:t>％</a:t>
            </a:r>
            <a:endParaRPr lang="en-US" altLang="ja-JP" sz="4400" dirty="0" smtClean="0"/>
          </a:p>
          <a:p>
            <a:pPr eaLnBrk="1" hangingPunct="1">
              <a:defRPr/>
            </a:pPr>
            <a:r>
              <a:rPr lang="en-US" altLang="ja-JP" sz="4400" dirty="0" smtClean="0">
                <a:latin typeface="ＭＳ ゴシック" pitchFamily="49" charset="-128"/>
                <a:ea typeface="ＭＳ ゴシック" pitchFamily="49" charset="-128"/>
              </a:rPr>
              <a:t>BCP</a:t>
            </a:r>
            <a:r>
              <a:rPr lang="ja-JP" altLang="en-US" sz="4400" dirty="0" smtClean="0">
                <a:latin typeface="ＭＳ ゴシック" pitchFamily="49" charset="-128"/>
                <a:ea typeface="ＭＳ ゴシック" pitchFamily="49" charset="-128"/>
              </a:rPr>
              <a:t>を知らない　    　</a:t>
            </a:r>
            <a:r>
              <a:rPr lang="en-US" altLang="ja-JP" sz="4400" dirty="0" smtClean="0">
                <a:latin typeface="ＭＳ ゴシック" pitchFamily="49" charset="-128"/>
                <a:ea typeface="ＭＳ ゴシック" pitchFamily="49" charset="-128"/>
              </a:rPr>
              <a:t>40.9</a:t>
            </a:r>
            <a:r>
              <a:rPr lang="ja-JP" altLang="en-US" sz="4400" dirty="0" smtClean="0">
                <a:latin typeface="ＭＳ ゴシック" pitchFamily="49" charset="-128"/>
                <a:ea typeface="ＭＳ ゴシック" pitchFamily="49" charset="-128"/>
              </a:rPr>
              <a:t>％</a:t>
            </a:r>
            <a:endParaRPr lang="ja-JP" altLang="en-US" sz="4400" dirty="0" smtClean="0"/>
          </a:p>
          <a:p>
            <a:pPr eaLnBrk="1" hangingPunct="1">
              <a:buFont typeface="Wingdings" pitchFamily="2" charset="2"/>
              <a:buNone/>
              <a:defRPr/>
            </a:pPr>
            <a:endParaRPr lang="ja-JP" altLang="en-US" dirty="0" smtClean="0"/>
          </a:p>
          <a:p>
            <a:pPr eaLnBrk="1" hangingPunct="1">
              <a:buFont typeface="Wingdings" pitchFamily="2" charset="2"/>
              <a:buNone/>
              <a:defRPr/>
            </a:pPr>
            <a:endParaRPr lang="ja-JP" altLang="en-US" dirty="0" smtClean="0"/>
          </a:p>
        </p:txBody>
      </p:sp>
    </p:spTree>
    <p:extLst>
      <p:ext uri="{BB962C8B-B14F-4D97-AF65-F5344CB8AC3E}">
        <p14:creationId xmlns:p14="http://schemas.microsoft.com/office/powerpoint/2010/main" val="1090078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91907">
                                            <p:txEl>
                                              <p:pRg st="0" end="0"/>
                                            </p:txEl>
                                          </p:spTgt>
                                        </p:tgtEl>
                                        <p:attrNameLst>
                                          <p:attrName>style.visibility</p:attrName>
                                        </p:attrNameLst>
                                      </p:cBhvr>
                                      <p:to>
                                        <p:strVal val="visible"/>
                                      </p:to>
                                    </p:set>
                                    <p:anim calcmode="lin" valueType="num">
                                      <p:cBhvr>
                                        <p:cTn id="7" dur="500" fill="hold"/>
                                        <p:tgtEl>
                                          <p:spTgt spid="8919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919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91907">
                                            <p:txEl>
                                              <p:pRg st="1" end="1"/>
                                            </p:txEl>
                                          </p:spTgt>
                                        </p:tgtEl>
                                        <p:attrNameLst>
                                          <p:attrName>style.visibility</p:attrName>
                                        </p:attrNameLst>
                                      </p:cBhvr>
                                      <p:to>
                                        <p:strVal val="visible"/>
                                      </p:to>
                                    </p:set>
                                    <p:anim calcmode="lin" valueType="num">
                                      <p:cBhvr>
                                        <p:cTn id="13" dur="500" fill="hold"/>
                                        <p:tgtEl>
                                          <p:spTgt spid="89190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9190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91907">
                                            <p:txEl>
                                              <p:pRg st="2" end="2"/>
                                            </p:txEl>
                                          </p:spTgt>
                                        </p:tgtEl>
                                        <p:attrNameLst>
                                          <p:attrName>style.visibility</p:attrName>
                                        </p:attrNameLst>
                                      </p:cBhvr>
                                      <p:to>
                                        <p:strVal val="visible"/>
                                      </p:to>
                                    </p:set>
                                    <p:anim calcmode="lin" valueType="num">
                                      <p:cBhvr>
                                        <p:cTn id="19" dur="500" fill="hold"/>
                                        <p:tgtEl>
                                          <p:spTgt spid="89190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9190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891907">
                                            <p:txEl>
                                              <p:pRg st="3" end="3"/>
                                            </p:txEl>
                                          </p:spTgt>
                                        </p:tgtEl>
                                        <p:attrNameLst>
                                          <p:attrName>style.visibility</p:attrName>
                                        </p:attrNameLst>
                                      </p:cBhvr>
                                      <p:to>
                                        <p:strVal val="visible"/>
                                      </p:to>
                                    </p:set>
                                    <p:anim calcmode="lin" valueType="num">
                                      <p:cBhvr>
                                        <p:cTn id="25" dur="500" fill="hold"/>
                                        <p:tgtEl>
                                          <p:spTgt spid="89190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89190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891907">
                                            <p:txEl>
                                              <p:pRg st="4" end="4"/>
                                            </p:txEl>
                                          </p:spTgt>
                                        </p:tgtEl>
                                        <p:attrNameLst>
                                          <p:attrName>style.visibility</p:attrName>
                                        </p:attrNameLst>
                                      </p:cBhvr>
                                      <p:to>
                                        <p:strVal val="visible"/>
                                      </p:to>
                                    </p:set>
                                    <p:anim calcmode="lin" valueType="num">
                                      <p:cBhvr>
                                        <p:cTn id="31" dur="500" fill="hold"/>
                                        <p:tgtEl>
                                          <p:spTgt spid="89190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89190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idx="4294967295"/>
          </p:nvPr>
        </p:nvSpPr>
        <p:spPr>
          <a:xfrm>
            <a:off x="492125" y="57150"/>
            <a:ext cx="8274050" cy="1057275"/>
          </a:xfrm>
          <a:solidFill>
            <a:srgbClr val="FF0000"/>
          </a:solidFill>
        </p:spPr>
        <p:txBody>
          <a:bodyPr/>
          <a:lstStyle/>
          <a:p>
            <a:pPr eaLnBrk="1" hangingPunct="1">
              <a:defRPr/>
            </a:pPr>
            <a:r>
              <a:rPr lang="ja-JP" sz="6000" dirty="0" smtClean="0">
                <a:solidFill>
                  <a:schemeClr val="tx1"/>
                </a:solidFill>
                <a:ea typeface="HGS創英角ﾎﾟｯﾌﾟ体" pitchFamily="50" charset="-128"/>
              </a:rPr>
              <a:t>本当に大切なものは？</a:t>
            </a:r>
            <a:endParaRPr lang="ja-JP" sz="6000" dirty="0" smtClean="0">
              <a:solidFill>
                <a:schemeClr val="tx1"/>
              </a:solidFill>
              <a:latin typeface="HGP創英角ﾎﾟｯﾌﾟ体" pitchFamily="50" charset="-128"/>
              <a:ea typeface="HGP創英角ﾎﾟｯﾌﾟ体" pitchFamily="50" charset="-128"/>
            </a:endParaRPr>
          </a:p>
        </p:txBody>
      </p:sp>
      <p:sp>
        <p:nvSpPr>
          <p:cNvPr id="13315" name="Rectangle 3"/>
          <p:cNvSpPr>
            <a:spLocks noChangeArrowheads="1"/>
          </p:cNvSpPr>
          <p:nvPr/>
        </p:nvSpPr>
        <p:spPr bwMode="auto">
          <a:xfrm>
            <a:off x="374650" y="1103313"/>
            <a:ext cx="8424863" cy="57546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3200" b="1" smtClean="0">
                <a:solidFill>
                  <a:srgbClr val="9900CC"/>
                </a:solidFill>
                <a:latin typeface="Times New Roman" pitchFamily="18" charset="0"/>
                <a:ea typeface="ＭＳ ゴシック" pitchFamily="49" charset="-128"/>
              </a:rPr>
              <a:t>◎</a:t>
            </a:r>
            <a:r>
              <a:rPr lang="ja-JP" altLang="en-US" sz="3200" b="1" smtClean="0">
                <a:solidFill>
                  <a:srgbClr val="9900CC"/>
                </a:solidFill>
                <a:latin typeface="Times New Roman" pitchFamily="18" charset="0"/>
                <a:ea typeface="ＭＳ ゴシック" pitchFamily="49" charset="-128"/>
              </a:rPr>
              <a:t>７つの大切なものに順番をつけてみよう</a:t>
            </a:r>
          </a:p>
          <a:p>
            <a:pPr eaLnBrk="1" hangingPunct="1"/>
            <a:r>
              <a:rPr lang="ja-JP" altLang="en-US" sz="4800" b="1" smtClean="0">
                <a:solidFill>
                  <a:srgbClr val="9900CC"/>
                </a:solidFill>
                <a:latin typeface="Times New Roman" pitchFamily="18" charset="0"/>
                <a:ea typeface="ＭＳ ゴシック" pitchFamily="49" charset="-128"/>
              </a:rPr>
              <a:t>「愛」</a:t>
            </a:r>
            <a:endParaRPr lang="en-US" altLang="ja-JP" sz="4800" b="1" smtClean="0">
              <a:solidFill>
                <a:srgbClr val="9900CC"/>
              </a:solidFill>
              <a:latin typeface="Times New Roman" pitchFamily="18" charset="0"/>
              <a:ea typeface="ＭＳ ゴシック" pitchFamily="49" charset="-128"/>
            </a:endParaRPr>
          </a:p>
          <a:p>
            <a:pPr eaLnBrk="1" hangingPunct="1"/>
            <a:r>
              <a:rPr lang="ja-JP" altLang="en-US" sz="4800" b="1" smtClean="0">
                <a:solidFill>
                  <a:srgbClr val="9900CC"/>
                </a:solidFill>
                <a:latin typeface="Times New Roman" pitchFamily="18" charset="0"/>
                <a:ea typeface="ＭＳ ゴシック" pitchFamily="49" charset="-128"/>
              </a:rPr>
              <a:t>「お金」</a:t>
            </a:r>
            <a:endParaRPr lang="en-US" altLang="ja-JP" sz="4800" b="1" smtClean="0">
              <a:solidFill>
                <a:srgbClr val="9900CC"/>
              </a:solidFill>
              <a:latin typeface="Times New Roman" pitchFamily="18" charset="0"/>
              <a:ea typeface="ＭＳ ゴシック" pitchFamily="49" charset="-128"/>
            </a:endParaRPr>
          </a:p>
          <a:p>
            <a:pPr eaLnBrk="1" hangingPunct="1"/>
            <a:r>
              <a:rPr lang="ja-JP" altLang="en-US" sz="4800" b="1" smtClean="0">
                <a:solidFill>
                  <a:srgbClr val="9900CC"/>
                </a:solidFill>
                <a:latin typeface="Times New Roman" pitchFamily="18" charset="0"/>
                <a:ea typeface="ＭＳ ゴシック" pitchFamily="49" charset="-128"/>
              </a:rPr>
              <a:t>「家族」</a:t>
            </a:r>
            <a:endParaRPr lang="en-US" altLang="ja-JP" sz="4800" b="1" smtClean="0">
              <a:solidFill>
                <a:srgbClr val="9900CC"/>
              </a:solidFill>
              <a:latin typeface="Times New Roman" pitchFamily="18" charset="0"/>
              <a:ea typeface="ＭＳ ゴシック" pitchFamily="49" charset="-128"/>
            </a:endParaRPr>
          </a:p>
          <a:p>
            <a:pPr eaLnBrk="1" hangingPunct="1"/>
            <a:r>
              <a:rPr lang="ja-JP" altLang="en-US" sz="4800" b="1" smtClean="0">
                <a:solidFill>
                  <a:srgbClr val="9900CC"/>
                </a:solidFill>
                <a:latin typeface="Times New Roman" pitchFamily="18" charset="0"/>
                <a:ea typeface="ＭＳ ゴシック" pitchFamily="49" charset="-128"/>
              </a:rPr>
              <a:t>「健康」</a:t>
            </a:r>
            <a:endParaRPr lang="en-US" altLang="ja-JP" sz="4800" b="1" smtClean="0">
              <a:solidFill>
                <a:srgbClr val="9900CC"/>
              </a:solidFill>
              <a:latin typeface="Times New Roman" pitchFamily="18" charset="0"/>
              <a:ea typeface="ＭＳ ゴシック" pitchFamily="49" charset="-128"/>
            </a:endParaRPr>
          </a:p>
          <a:p>
            <a:pPr eaLnBrk="1" hangingPunct="1"/>
            <a:r>
              <a:rPr lang="ja-JP" altLang="en-US" sz="4800" b="1" smtClean="0">
                <a:solidFill>
                  <a:srgbClr val="9900CC"/>
                </a:solidFill>
                <a:latin typeface="Times New Roman" pitchFamily="18" charset="0"/>
                <a:ea typeface="ＭＳ ゴシック" pitchFamily="49" charset="-128"/>
              </a:rPr>
              <a:t>「勉強」</a:t>
            </a:r>
          </a:p>
          <a:p>
            <a:pPr eaLnBrk="1" hangingPunct="1"/>
            <a:r>
              <a:rPr lang="ja-JP" altLang="en-US" sz="4800" b="1" smtClean="0">
                <a:solidFill>
                  <a:srgbClr val="9900CC"/>
                </a:solidFill>
                <a:latin typeface="Times New Roman" pitchFamily="18" charset="0"/>
                <a:ea typeface="ＭＳ ゴシック" pitchFamily="49" charset="-128"/>
              </a:rPr>
              <a:t>「友人」</a:t>
            </a:r>
            <a:endParaRPr lang="en-US" altLang="ja-JP" sz="4800" b="1" smtClean="0">
              <a:solidFill>
                <a:srgbClr val="9900CC"/>
              </a:solidFill>
              <a:latin typeface="Times New Roman" pitchFamily="18" charset="0"/>
              <a:ea typeface="ＭＳ ゴシック" pitchFamily="49" charset="-128"/>
            </a:endParaRPr>
          </a:p>
          <a:p>
            <a:pPr eaLnBrk="1" hangingPunct="1"/>
            <a:r>
              <a:rPr lang="ja-JP" altLang="en-US" sz="4800" b="1" smtClean="0">
                <a:solidFill>
                  <a:srgbClr val="9900CC"/>
                </a:solidFill>
                <a:latin typeface="Times New Roman" pitchFamily="18" charset="0"/>
                <a:ea typeface="ＭＳ ゴシック" pitchFamily="49" charset="-128"/>
              </a:rPr>
              <a:t>「夢」　</a:t>
            </a:r>
          </a:p>
        </p:txBody>
      </p:sp>
    </p:spTree>
    <p:extLst>
      <p:ext uri="{BB962C8B-B14F-4D97-AF65-F5344CB8AC3E}">
        <p14:creationId xmlns:p14="http://schemas.microsoft.com/office/powerpoint/2010/main" val="327167262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Rot="1" noChangeArrowheads="1"/>
          </p:cNvSpPr>
          <p:nvPr>
            <p:ph type="title"/>
          </p:nvPr>
        </p:nvSpPr>
        <p:spPr>
          <a:xfrm>
            <a:off x="685800" y="190500"/>
            <a:ext cx="7699375" cy="1308100"/>
          </a:xfrm>
          <a:solidFill>
            <a:srgbClr val="FF0000"/>
          </a:solidFill>
        </p:spPr>
        <p:txBody>
          <a:bodyPr/>
          <a:lstStyle/>
          <a:p>
            <a:pPr eaLnBrk="1" hangingPunct="1">
              <a:defRPr/>
            </a:pPr>
            <a:r>
              <a:rPr lang="ja-JP" altLang="en-US" dirty="0" smtClean="0">
                <a:solidFill>
                  <a:schemeClr val="tx1"/>
                </a:solidFill>
                <a:effectLst/>
                <a:latin typeface="+mj-ea"/>
              </a:rPr>
              <a:t>今後の展開提案①</a:t>
            </a:r>
            <a:r>
              <a:rPr lang="en-US" altLang="ja-JP" dirty="0" smtClean="0">
                <a:solidFill>
                  <a:schemeClr val="tx1"/>
                </a:solidFill>
                <a:effectLst/>
                <a:latin typeface="+mj-ea"/>
              </a:rPr>
              <a:t/>
            </a:r>
            <a:br>
              <a:rPr lang="en-US" altLang="ja-JP" dirty="0" smtClean="0">
                <a:solidFill>
                  <a:schemeClr val="tx1"/>
                </a:solidFill>
                <a:effectLst/>
                <a:latin typeface="+mj-ea"/>
              </a:rPr>
            </a:br>
            <a:r>
              <a:rPr lang="ja-JP" altLang="en-US" dirty="0" smtClean="0">
                <a:solidFill>
                  <a:schemeClr val="tx1"/>
                </a:solidFill>
                <a:effectLst/>
                <a:latin typeface="+mj-ea"/>
              </a:rPr>
              <a:t>－福祉事業者の</a:t>
            </a:r>
            <a:r>
              <a:rPr lang="en-US" altLang="ja-JP" dirty="0" smtClean="0">
                <a:solidFill>
                  <a:schemeClr val="tx1"/>
                </a:solidFill>
                <a:effectLst/>
                <a:latin typeface="+mj-ea"/>
              </a:rPr>
              <a:t>BCP</a:t>
            </a:r>
            <a:r>
              <a:rPr lang="ja-JP" altLang="en-US" dirty="0" smtClean="0">
                <a:solidFill>
                  <a:schemeClr val="tx1"/>
                </a:solidFill>
                <a:effectLst/>
                <a:latin typeface="+mj-ea"/>
              </a:rPr>
              <a:t>－</a:t>
            </a:r>
          </a:p>
        </p:txBody>
      </p:sp>
      <p:sp>
        <p:nvSpPr>
          <p:cNvPr id="1088515" name="Rectangle 3"/>
          <p:cNvSpPr>
            <a:spLocks noGrp="1" noChangeArrowheads="1"/>
          </p:cNvSpPr>
          <p:nvPr>
            <p:ph type="body" idx="1"/>
          </p:nvPr>
        </p:nvSpPr>
        <p:spPr>
          <a:xfrm>
            <a:off x="646113" y="1574800"/>
            <a:ext cx="7745412" cy="5283200"/>
          </a:xfrm>
          <a:solidFill>
            <a:srgbClr val="FFFFFF"/>
          </a:solidFill>
          <a:ln>
            <a:solidFill>
              <a:schemeClr val="tx1"/>
            </a:solidFill>
          </a:ln>
        </p:spPr>
        <p:txBody>
          <a:bodyPr/>
          <a:lstStyle/>
          <a:p>
            <a:pPr eaLnBrk="1" hangingPunct="1">
              <a:lnSpc>
                <a:spcPct val="90000"/>
              </a:lnSpc>
              <a:buClr>
                <a:schemeClr val="accent1"/>
              </a:buClr>
              <a:buFont typeface="Wingdings" pitchFamily="2" charset="2"/>
              <a:buNone/>
              <a:defRPr/>
            </a:pPr>
            <a:r>
              <a:rPr lang="ja-JP" altLang="en-US" dirty="0">
                <a:solidFill>
                  <a:srgbClr val="FF0000"/>
                </a:solidFill>
                <a:effectLst>
                  <a:outerShdw blurRad="38100" dist="38100" dir="2700000" algn="tl">
                    <a:srgbClr val="C0C0C0"/>
                  </a:outerShdw>
                </a:effectLst>
              </a:rPr>
              <a:t>①</a:t>
            </a:r>
            <a:r>
              <a:rPr lang="ja-JP" altLang="en-US" dirty="0" smtClean="0">
                <a:solidFill>
                  <a:srgbClr val="FF0000"/>
                </a:solidFill>
                <a:effectLst>
                  <a:outerShdw blurRad="38100" dist="38100" dir="2700000" algn="tl">
                    <a:srgbClr val="C0C0C0"/>
                  </a:outerShdw>
                </a:effectLst>
              </a:rPr>
              <a:t>福祉事業者に</a:t>
            </a:r>
            <a:r>
              <a:rPr lang="en-US" altLang="ja-JP" dirty="0" smtClean="0">
                <a:solidFill>
                  <a:srgbClr val="FF0000"/>
                </a:solidFill>
                <a:effectLst>
                  <a:outerShdw blurRad="38100" dist="38100" dir="2700000" algn="tl">
                    <a:srgbClr val="C0C0C0"/>
                  </a:outerShdw>
                </a:effectLst>
              </a:rPr>
              <a:t>BCP</a:t>
            </a:r>
            <a:r>
              <a:rPr lang="ja-JP" altLang="en-US" dirty="0" smtClean="0">
                <a:solidFill>
                  <a:srgbClr val="FF0000"/>
                </a:solidFill>
                <a:effectLst>
                  <a:outerShdw blurRad="38100" dist="38100" dir="2700000" algn="tl">
                    <a:srgbClr val="C0C0C0"/>
                  </a:outerShdw>
                </a:effectLst>
              </a:rPr>
              <a:t>作成の勧奨、義務付け</a:t>
            </a:r>
          </a:p>
          <a:p>
            <a:pPr eaLnBrk="1" hangingPunct="1">
              <a:lnSpc>
                <a:spcPct val="90000"/>
              </a:lnSpc>
              <a:buClr>
                <a:schemeClr val="accent1"/>
              </a:buClr>
              <a:buFont typeface="Wingdings" pitchFamily="2" charset="2"/>
              <a:buNone/>
              <a:defRPr/>
            </a:pPr>
            <a:r>
              <a:rPr lang="ja-JP" altLang="en-US" dirty="0">
                <a:solidFill>
                  <a:schemeClr val="bg1"/>
                </a:solidFill>
                <a:effectLst>
                  <a:outerShdw blurRad="38100" dist="38100" dir="2700000" algn="tl">
                    <a:srgbClr val="C0C0C0"/>
                  </a:outerShdw>
                </a:effectLst>
              </a:rPr>
              <a:t>・</a:t>
            </a:r>
            <a:r>
              <a:rPr lang="ja-JP" altLang="en-US" dirty="0" smtClean="0">
                <a:solidFill>
                  <a:schemeClr val="bg1"/>
                </a:solidFill>
                <a:effectLst>
                  <a:outerShdw blurRad="38100" dist="38100" dir="2700000" algn="tl">
                    <a:srgbClr val="C0C0C0"/>
                  </a:outerShdw>
                </a:effectLst>
              </a:rPr>
              <a:t>消防・防災計画に</a:t>
            </a:r>
            <a:r>
              <a:rPr lang="en-US" altLang="ja-JP" dirty="0" smtClean="0">
                <a:solidFill>
                  <a:schemeClr val="bg1"/>
                </a:solidFill>
                <a:effectLst>
                  <a:outerShdw blurRad="38100" dist="38100" dir="2700000" algn="tl">
                    <a:srgbClr val="C0C0C0"/>
                  </a:outerShdw>
                </a:effectLst>
              </a:rPr>
              <a:t>BCP</a:t>
            </a:r>
            <a:r>
              <a:rPr lang="ja-JP" altLang="en-US" dirty="0" smtClean="0">
                <a:solidFill>
                  <a:schemeClr val="bg1"/>
                </a:solidFill>
                <a:effectLst>
                  <a:outerShdw blurRad="38100" dist="38100" dir="2700000" algn="tl">
                    <a:srgbClr val="C0C0C0"/>
                  </a:outerShdw>
                </a:effectLst>
              </a:rPr>
              <a:t>要素を組み入れる</a:t>
            </a:r>
            <a:endParaRPr lang="en-US" altLang="ja-JP" dirty="0" smtClean="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smtClean="0">
                <a:solidFill>
                  <a:schemeClr val="bg1"/>
                </a:solidFill>
                <a:effectLst>
                  <a:outerShdw blurRad="38100" dist="38100" dir="2700000" algn="tl">
                    <a:srgbClr val="C0C0C0"/>
                  </a:outerShdw>
                </a:effectLst>
              </a:rPr>
              <a:t>⇒代替戦略、人材確保、医療ケア、備蓄・・</a:t>
            </a:r>
            <a:endParaRPr lang="en-US" altLang="ja-JP" dirty="0" smtClean="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a:solidFill>
                  <a:schemeClr val="bg1"/>
                </a:solidFill>
                <a:effectLst>
                  <a:outerShdw blurRad="38100" dist="38100" dir="2700000" algn="tl">
                    <a:srgbClr val="C0C0C0"/>
                  </a:outerShdw>
                </a:effectLst>
              </a:rPr>
              <a:t>・</a:t>
            </a:r>
            <a:r>
              <a:rPr lang="ja-JP" altLang="en-US" dirty="0" smtClean="0">
                <a:solidFill>
                  <a:schemeClr val="bg1"/>
                </a:solidFill>
                <a:effectLst>
                  <a:outerShdw blurRad="38100" dist="38100" dir="2700000" algn="tl">
                    <a:srgbClr val="C0C0C0"/>
                  </a:outerShdw>
                </a:effectLst>
              </a:rPr>
              <a:t>消防・防災訓練に福祉サービスの継続を</a:t>
            </a:r>
            <a:endParaRPr lang="en-US" altLang="ja-JP" dirty="0" smtClean="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smtClean="0">
                <a:solidFill>
                  <a:schemeClr val="bg1"/>
                </a:solidFill>
                <a:effectLst>
                  <a:outerShdw blurRad="38100" dist="38100" dir="2700000" algn="tl">
                    <a:srgbClr val="C0C0C0"/>
                  </a:outerShdw>
                </a:effectLst>
              </a:rPr>
              <a:t>組み入れる</a:t>
            </a:r>
            <a:endParaRPr lang="en-US" altLang="ja-JP" dirty="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smtClean="0">
                <a:solidFill>
                  <a:srgbClr val="FF0000"/>
                </a:solidFill>
                <a:effectLst>
                  <a:outerShdw blurRad="38100" dist="38100" dir="2700000" algn="tl">
                    <a:srgbClr val="C0C0C0"/>
                  </a:outerShdw>
                </a:effectLst>
              </a:rPr>
              <a:t>②</a:t>
            </a:r>
            <a:r>
              <a:rPr lang="en-US" altLang="ja-JP" dirty="0" smtClean="0">
                <a:solidFill>
                  <a:srgbClr val="FF0000"/>
                </a:solidFill>
                <a:effectLst>
                  <a:outerShdw blurRad="38100" dist="38100" dir="2700000" algn="tl">
                    <a:srgbClr val="C0C0C0"/>
                  </a:outerShdw>
                </a:effectLst>
              </a:rPr>
              <a:t>BCP</a:t>
            </a:r>
            <a:r>
              <a:rPr lang="ja-JP" altLang="en-US" dirty="0" smtClean="0">
                <a:solidFill>
                  <a:srgbClr val="FF0000"/>
                </a:solidFill>
                <a:effectLst>
                  <a:outerShdw blurRad="38100" dist="38100" dir="2700000" algn="tl">
                    <a:srgbClr val="C0C0C0"/>
                  </a:outerShdw>
                </a:effectLst>
              </a:rPr>
              <a:t>の教育、訓練、点検、見直し</a:t>
            </a:r>
            <a:endParaRPr lang="en-US" altLang="ja-JP" dirty="0" smtClean="0">
              <a:solidFill>
                <a:srgbClr val="FF0000"/>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smtClean="0">
                <a:solidFill>
                  <a:schemeClr val="bg1"/>
                </a:solidFill>
                <a:effectLst>
                  <a:outerShdw blurRad="38100" dist="38100" dir="2700000" algn="tl">
                    <a:srgbClr val="C0C0C0"/>
                  </a:outerShdw>
                </a:effectLst>
              </a:rPr>
              <a:t>・危機管理能力の高い人材育成</a:t>
            </a:r>
            <a:endParaRPr lang="en-US" altLang="ja-JP" dirty="0" smtClean="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smtClean="0">
                <a:solidFill>
                  <a:schemeClr val="bg1"/>
                </a:solidFill>
                <a:effectLst>
                  <a:outerShdw blurRad="38100" dist="38100" dir="2700000" algn="tl">
                    <a:srgbClr val="C0C0C0"/>
                  </a:outerShdw>
                </a:effectLst>
              </a:rPr>
              <a:t>・福祉施設の災害対応力の向上</a:t>
            </a:r>
            <a:endParaRPr lang="en-US" altLang="ja-JP" dirty="0" smtClean="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sz="6000" dirty="0" smtClean="0">
                <a:solidFill>
                  <a:srgbClr val="C00000"/>
                </a:solidFill>
                <a:effectLst>
                  <a:outerShdw blurRad="38100" dist="38100" dir="2700000" algn="tl">
                    <a:srgbClr val="C0C0C0"/>
                  </a:outerShdw>
                </a:effectLst>
              </a:rPr>
              <a:t>⇒◎</a:t>
            </a:r>
            <a:endParaRPr lang="en-US" altLang="ja-JP" sz="6000" dirty="0" smtClean="0">
              <a:solidFill>
                <a:srgbClr val="C00000"/>
              </a:solidFill>
              <a:effectLst>
                <a:outerShdw blurRad="38100" dist="38100" dir="2700000" algn="tl">
                  <a:srgbClr val="C0C0C0"/>
                </a:outerShdw>
              </a:effectLst>
            </a:endParaRPr>
          </a:p>
        </p:txBody>
      </p:sp>
    </p:spTree>
    <p:extLst>
      <p:ext uri="{BB962C8B-B14F-4D97-AF65-F5344CB8AC3E}">
        <p14:creationId xmlns:p14="http://schemas.microsoft.com/office/powerpoint/2010/main" val="24000410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5" name="Rectangle 3"/>
          <p:cNvSpPr>
            <a:spLocks noGrp="1" noChangeArrowheads="1"/>
          </p:cNvSpPr>
          <p:nvPr>
            <p:ph type="body" idx="1"/>
          </p:nvPr>
        </p:nvSpPr>
        <p:spPr>
          <a:xfrm>
            <a:off x="444500" y="1028700"/>
            <a:ext cx="8293100" cy="5829300"/>
          </a:xfrm>
          <a:solidFill>
            <a:srgbClr val="FFFFFF"/>
          </a:solidFill>
          <a:ln>
            <a:solidFill>
              <a:schemeClr val="tx1"/>
            </a:solidFill>
          </a:ln>
        </p:spPr>
        <p:txBody>
          <a:bodyPr/>
          <a:lstStyle/>
          <a:p>
            <a:pPr eaLnBrk="1" hangingPunct="1">
              <a:lnSpc>
                <a:spcPct val="90000"/>
              </a:lnSpc>
              <a:buClr>
                <a:schemeClr val="accent1"/>
              </a:buClr>
              <a:buFont typeface="Wingdings" pitchFamily="2" charset="2"/>
              <a:buNone/>
              <a:defRPr/>
            </a:pPr>
            <a:r>
              <a:rPr lang="ja-JP" altLang="en-US" dirty="0" smtClean="0">
                <a:solidFill>
                  <a:srgbClr val="FF0000"/>
                </a:solidFill>
                <a:effectLst>
                  <a:outerShdw blurRad="38100" dist="38100" dir="2700000" algn="tl">
                    <a:srgbClr val="C0C0C0"/>
                  </a:outerShdw>
                </a:effectLst>
              </a:rPr>
              <a:t>①福祉避難所マニュアルを作成</a:t>
            </a:r>
            <a:endParaRPr lang="en-US" altLang="ja-JP" dirty="0" smtClean="0">
              <a:solidFill>
                <a:srgbClr val="FF0000"/>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a:solidFill>
                  <a:schemeClr val="bg1"/>
                </a:solidFill>
                <a:effectLst>
                  <a:outerShdw blurRad="38100" dist="38100" dir="2700000" algn="tl">
                    <a:srgbClr val="C0C0C0"/>
                  </a:outerShdw>
                </a:effectLst>
              </a:rPr>
              <a:t>・</a:t>
            </a:r>
            <a:r>
              <a:rPr lang="ja-JP" altLang="en-US" dirty="0" smtClean="0">
                <a:solidFill>
                  <a:schemeClr val="bg1"/>
                </a:solidFill>
                <a:effectLst>
                  <a:outerShdw blurRad="38100" dist="38100" dir="2700000" algn="tl">
                    <a:srgbClr val="C0C0C0"/>
                  </a:outerShdw>
                </a:effectLst>
              </a:rPr>
              <a:t>ひな形</a:t>
            </a:r>
            <a:r>
              <a:rPr lang="ja-JP" altLang="en-US" dirty="0">
                <a:solidFill>
                  <a:schemeClr val="bg1"/>
                </a:solidFill>
                <a:effectLst>
                  <a:outerShdw blurRad="38100" dist="38100" dir="2700000" algn="tl">
                    <a:srgbClr val="C0C0C0"/>
                  </a:outerShdw>
                </a:effectLst>
              </a:rPr>
              <a:t>を国レベルで</a:t>
            </a:r>
            <a:r>
              <a:rPr lang="ja-JP" altLang="en-US" dirty="0" smtClean="0">
                <a:solidFill>
                  <a:schemeClr val="bg1"/>
                </a:solidFill>
                <a:effectLst>
                  <a:outerShdw blurRad="38100" dist="38100" dir="2700000" algn="tl">
                    <a:srgbClr val="C0C0C0"/>
                  </a:outerShdw>
                </a:effectLst>
              </a:rPr>
              <a:t>作成</a:t>
            </a:r>
            <a:endParaRPr lang="en-US" altLang="ja-JP" dirty="0" smtClean="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smtClean="0">
                <a:solidFill>
                  <a:schemeClr val="bg1"/>
                </a:solidFill>
                <a:effectLst>
                  <a:outerShdw blurRad="38100" dist="38100" dir="2700000" algn="tl">
                    <a:srgbClr val="C0C0C0"/>
                  </a:outerShdw>
                </a:effectLst>
              </a:rPr>
              <a:t>・自治体</a:t>
            </a:r>
            <a:r>
              <a:rPr lang="ja-JP" altLang="en-US" dirty="0">
                <a:solidFill>
                  <a:schemeClr val="bg1"/>
                </a:solidFill>
                <a:effectLst>
                  <a:outerShdw blurRad="38100" dist="38100" dir="2700000" algn="tl">
                    <a:srgbClr val="C0C0C0"/>
                  </a:outerShdw>
                </a:effectLst>
              </a:rPr>
              <a:t>が地域性等を加味して</a:t>
            </a:r>
            <a:r>
              <a:rPr lang="ja-JP" altLang="en-US" dirty="0" smtClean="0">
                <a:solidFill>
                  <a:schemeClr val="bg1"/>
                </a:solidFill>
                <a:effectLst>
                  <a:outerShdw blurRad="38100" dist="38100" dir="2700000" algn="tl">
                    <a:srgbClr val="C0C0C0"/>
                  </a:outerShdw>
                </a:effectLst>
              </a:rPr>
              <a:t>アレンジ</a:t>
            </a:r>
            <a:endParaRPr lang="en-US" altLang="ja-JP" dirty="0" smtClean="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a:solidFill>
                  <a:schemeClr val="bg1"/>
                </a:solidFill>
                <a:effectLst>
                  <a:outerShdw blurRad="38100" dist="38100" dir="2700000" algn="tl">
                    <a:srgbClr val="C0C0C0"/>
                  </a:outerShdw>
                </a:effectLst>
              </a:rPr>
              <a:t>・</a:t>
            </a:r>
            <a:r>
              <a:rPr lang="ja-JP" altLang="en-US" dirty="0" smtClean="0">
                <a:solidFill>
                  <a:schemeClr val="bg1"/>
                </a:solidFill>
                <a:effectLst>
                  <a:outerShdw blurRad="38100" dist="38100" dir="2700000" algn="tl">
                    <a:srgbClr val="C0C0C0"/>
                  </a:outerShdw>
                </a:effectLst>
              </a:rPr>
              <a:t>福祉</a:t>
            </a:r>
            <a:r>
              <a:rPr lang="ja-JP" altLang="en-US" dirty="0">
                <a:solidFill>
                  <a:schemeClr val="bg1"/>
                </a:solidFill>
                <a:effectLst>
                  <a:outerShdw blurRad="38100" dist="38100" dir="2700000" algn="tl">
                    <a:srgbClr val="C0C0C0"/>
                  </a:outerShdw>
                </a:effectLst>
              </a:rPr>
              <a:t>施設が</a:t>
            </a:r>
            <a:r>
              <a:rPr lang="ja-JP" altLang="en-US" dirty="0" smtClean="0">
                <a:solidFill>
                  <a:schemeClr val="bg1"/>
                </a:solidFill>
                <a:effectLst>
                  <a:outerShdw blurRad="38100" dist="38100" dir="2700000" algn="tl">
                    <a:srgbClr val="C0C0C0"/>
                  </a:outerShdw>
                </a:effectLst>
              </a:rPr>
              <a:t>実務用に作成。法人</a:t>
            </a:r>
            <a:r>
              <a:rPr lang="ja-JP" altLang="en-US" dirty="0">
                <a:solidFill>
                  <a:schemeClr val="bg1"/>
                </a:solidFill>
                <a:effectLst>
                  <a:outerShdw blurRad="38100" dist="38100" dir="2700000" algn="tl">
                    <a:srgbClr val="C0C0C0"/>
                  </a:outerShdw>
                </a:effectLst>
              </a:rPr>
              <a:t>の強み・理念を</a:t>
            </a:r>
            <a:r>
              <a:rPr lang="ja-JP" altLang="en-US" dirty="0" smtClean="0">
                <a:solidFill>
                  <a:schemeClr val="bg1"/>
                </a:solidFill>
                <a:effectLst>
                  <a:outerShdw blurRad="38100" dist="38100" dir="2700000" algn="tl">
                    <a:srgbClr val="C0C0C0"/>
                  </a:outerShdw>
                </a:effectLst>
              </a:rPr>
              <a:t>加えてレベルアップしたり、細かい</a:t>
            </a:r>
            <a:r>
              <a:rPr lang="ja-JP" altLang="en-US" dirty="0">
                <a:solidFill>
                  <a:schemeClr val="bg1"/>
                </a:solidFill>
                <a:effectLst>
                  <a:outerShdw blurRad="38100" dist="38100" dir="2700000" algn="tl">
                    <a:srgbClr val="C0C0C0"/>
                  </a:outerShdw>
                </a:effectLst>
              </a:rPr>
              <a:t>点を</a:t>
            </a:r>
            <a:r>
              <a:rPr lang="ja-JP" altLang="en-US" dirty="0" smtClean="0">
                <a:solidFill>
                  <a:schemeClr val="bg1"/>
                </a:solidFill>
                <a:effectLst>
                  <a:outerShdw blurRad="38100" dist="38100" dir="2700000" algn="tl">
                    <a:srgbClr val="C0C0C0"/>
                  </a:outerShdw>
                </a:effectLst>
              </a:rPr>
              <a:t>補強</a:t>
            </a:r>
            <a:endParaRPr lang="en-US" altLang="ja-JP" dirty="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smtClean="0">
                <a:solidFill>
                  <a:srgbClr val="FF0000"/>
                </a:solidFill>
                <a:effectLst>
                  <a:outerShdw blurRad="38100" dist="38100" dir="2700000" algn="tl">
                    <a:srgbClr val="C0C0C0"/>
                  </a:outerShdw>
                </a:effectLst>
              </a:rPr>
              <a:t>②福祉施設で福祉避難所訓練を行う</a:t>
            </a:r>
          </a:p>
          <a:p>
            <a:pPr eaLnBrk="1" hangingPunct="1">
              <a:lnSpc>
                <a:spcPct val="90000"/>
              </a:lnSpc>
              <a:buClr>
                <a:schemeClr val="accent1"/>
              </a:buClr>
              <a:buFont typeface="Wingdings" pitchFamily="2" charset="2"/>
              <a:buNone/>
              <a:defRPr/>
            </a:pPr>
            <a:r>
              <a:rPr lang="ja-JP" altLang="en-US" dirty="0">
                <a:solidFill>
                  <a:schemeClr val="bg1"/>
                </a:solidFill>
                <a:effectLst>
                  <a:outerShdw blurRad="38100" dist="38100" dir="2700000" algn="tl">
                    <a:srgbClr val="C0C0C0"/>
                  </a:outerShdw>
                </a:effectLst>
              </a:rPr>
              <a:t>・</a:t>
            </a:r>
            <a:r>
              <a:rPr lang="ja-JP" altLang="en-US" dirty="0" smtClean="0">
                <a:solidFill>
                  <a:schemeClr val="bg1"/>
                </a:solidFill>
                <a:effectLst>
                  <a:outerShdw blurRad="38100" dist="38100" dir="2700000" algn="tl">
                    <a:srgbClr val="C0C0C0"/>
                  </a:outerShdw>
                </a:effectLst>
              </a:rPr>
              <a:t>要援護者、町内会・自治会、福祉関係者、民生委員、地元企業、ボランティア、自治体などが連携</a:t>
            </a:r>
            <a:endParaRPr lang="en-US" altLang="ja-JP" dirty="0" smtClean="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smtClean="0">
                <a:solidFill>
                  <a:schemeClr val="bg1"/>
                </a:solidFill>
                <a:effectLst>
                  <a:outerShdw blurRad="38100" dist="38100" dir="2700000" algn="tl">
                    <a:srgbClr val="C0C0C0"/>
                  </a:outerShdw>
                </a:effectLst>
              </a:rPr>
              <a:t>・定期的に訓練を行い、マニュアル見直し</a:t>
            </a:r>
            <a:endParaRPr lang="en-US" altLang="ja-JP" dirty="0" smtClean="0">
              <a:solidFill>
                <a:schemeClr val="bg1"/>
              </a:solidFill>
              <a:effectLst>
                <a:outerShdw blurRad="38100" dist="38100" dir="2700000" algn="tl">
                  <a:srgbClr val="C0C0C0"/>
                </a:outerShdw>
              </a:effectLst>
            </a:endParaRPr>
          </a:p>
          <a:p>
            <a:pPr algn="ctr" eaLnBrk="1" hangingPunct="1">
              <a:lnSpc>
                <a:spcPct val="90000"/>
              </a:lnSpc>
              <a:buClr>
                <a:schemeClr val="accent1"/>
              </a:buClr>
              <a:buFont typeface="Wingdings" pitchFamily="2" charset="2"/>
              <a:buNone/>
              <a:defRPr/>
            </a:pPr>
            <a:r>
              <a:rPr lang="ja-JP" altLang="en-US" sz="6000" dirty="0" smtClean="0">
                <a:solidFill>
                  <a:srgbClr val="C00000"/>
                </a:solidFill>
                <a:effectLst>
                  <a:outerShdw blurRad="38100" dist="38100" dir="2700000" algn="tl">
                    <a:srgbClr val="C0C0C0"/>
                  </a:outerShdw>
                </a:effectLst>
              </a:rPr>
              <a:t>⇒△</a:t>
            </a:r>
            <a:endParaRPr lang="en-US" altLang="ja-JP" sz="6000" dirty="0" smtClean="0">
              <a:solidFill>
                <a:srgbClr val="C00000"/>
              </a:solidFill>
              <a:effectLst>
                <a:outerShdw blurRad="38100" dist="38100" dir="2700000" algn="tl">
                  <a:srgbClr val="C0C0C0"/>
                </a:outerShdw>
              </a:effectLst>
            </a:endParaRPr>
          </a:p>
        </p:txBody>
      </p:sp>
      <p:sp>
        <p:nvSpPr>
          <p:cNvPr id="5" name="Rectangle 2"/>
          <p:cNvSpPr>
            <a:spLocks noGrp="1" noRot="1" noChangeArrowheads="1"/>
          </p:cNvSpPr>
          <p:nvPr>
            <p:ph type="title"/>
          </p:nvPr>
        </p:nvSpPr>
        <p:spPr>
          <a:xfrm>
            <a:off x="419100" y="0"/>
            <a:ext cx="8229600" cy="901700"/>
          </a:xfrm>
          <a:solidFill>
            <a:srgbClr val="FF0000"/>
          </a:solidFill>
        </p:spPr>
        <p:txBody>
          <a:bodyPr/>
          <a:lstStyle/>
          <a:p>
            <a:pPr eaLnBrk="1" hangingPunct="1">
              <a:defRPr/>
            </a:pPr>
            <a:r>
              <a:rPr lang="ja-JP" altLang="en-US" sz="4000" dirty="0" smtClean="0">
                <a:solidFill>
                  <a:schemeClr val="tx1"/>
                </a:solidFill>
                <a:effectLst/>
                <a:latin typeface="+mj-ea"/>
              </a:rPr>
              <a:t>今後の展開提案②－福祉避難所－</a:t>
            </a:r>
          </a:p>
        </p:txBody>
      </p:sp>
    </p:spTree>
    <p:extLst>
      <p:ext uri="{BB962C8B-B14F-4D97-AF65-F5344CB8AC3E}">
        <p14:creationId xmlns:p14="http://schemas.microsoft.com/office/powerpoint/2010/main" val="27830881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Rot="1" noChangeArrowheads="1"/>
          </p:cNvSpPr>
          <p:nvPr>
            <p:ph type="title"/>
          </p:nvPr>
        </p:nvSpPr>
        <p:spPr>
          <a:xfrm>
            <a:off x="442913" y="176213"/>
            <a:ext cx="8305800" cy="1233487"/>
          </a:xfrm>
          <a:solidFill>
            <a:srgbClr val="FF0000"/>
          </a:solidFill>
        </p:spPr>
        <p:txBody>
          <a:bodyPr/>
          <a:lstStyle/>
          <a:p>
            <a:pPr eaLnBrk="1" hangingPunct="1">
              <a:defRPr/>
            </a:pPr>
            <a:r>
              <a:rPr lang="ja-JP" altLang="en-US" dirty="0" smtClean="0">
                <a:solidFill>
                  <a:schemeClr val="tx1"/>
                </a:solidFill>
              </a:rPr>
              <a:t>災害時の福祉事業</a:t>
            </a:r>
            <a:r>
              <a:rPr lang="ja-JP" altLang="en-US" dirty="0">
                <a:solidFill>
                  <a:schemeClr val="tx1"/>
                </a:solidFill>
              </a:rPr>
              <a:t>者</a:t>
            </a:r>
            <a:r>
              <a:rPr lang="ja-JP" altLang="en-US" dirty="0" smtClean="0">
                <a:solidFill>
                  <a:schemeClr val="tx1"/>
                </a:solidFill>
              </a:rPr>
              <a:t>の役割は？</a:t>
            </a:r>
          </a:p>
        </p:txBody>
      </p:sp>
      <p:sp>
        <p:nvSpPr>
          <p:cNvPr id="891907" name="Rectangle 3"/>
          <p:cNvSpPr>
            <a:spLocks noGrp="1" noChangeArrowheads="1"/>
          </p:cNvSpPr>
          <p:nvPr>
            <p:ph type="body" idx="1"/>
          </p:nvPr>
        </p:nvSpPr>
        <p:spPr>
          <a:xfrm>
            <a:off x="552450" y="1346200"/>
            <a:ext cx="8045450" cy="5410200"/>
          </a:xfrm>
        </p:spPr>
        <p:txBody>
          <a:bodyPr/>
          <a:lstStyle/>
          <a:p>
            <a:pPr eaLnBrk="1" hangingPunct="1">
              <a:defRPr/>
            </a:pPr>
            <a:r>
              <a:rPr lang="ja-JP" altLang="en-US" sz="4000" dirty="0" smtClean="0"/>
              <a:t>入所施設　</a:t>
            </a:r>
            <a:endParaRPr lang="en-US" altLang="ja-JP" sz="4000" dirty="0" smtClean="0"/>
          </a:p>
          <a:p>
            <a:pPr marL="0" indent="0" eaLnBrk="1" hangingPunct="1">
              <a:buFont typeface="Wingdings" pitchFamily="2" charset="2"/>
              <a:buNone/>
              <a:defRPr/>
            </a:pPr>
            <a:r>
              <a:rPr lang="ja-JP" altLang="en-US" sz="4000" dirty="0" smtClean="0"/>
              <a:t>⇒入所者の支援継続が主で、福祉避難所機能が従</a:t>
            </a:r>
            <a:endParaRPr lang="en-US" altLang="ja-JP" sz="4000" dirty="0" smtClean="0"/>
          </a:p>
          <a:p>
            <a:pPr eaLnBrk="1" hangingPunct="1">
              <a:defRPr/>
            </a:pPr>
            <a:r>
              <a:rPr lang="ja-JP" altLang="en-US" sz="4000" dirty="0" smtClean="0"/>
              <a:t>通所施設</a:t>
            </a:r>
            <a:endParaRPr lang="en-US" altLang="ja-JP" sz="4000" dirty="0" smtClean="0"/>
          </a:p>
          <a:p>
            <a:pPr marL="0" indent="0" eaLnBrk="1" hangingPunct="1">
              <a:buFont typeface="Wingdings" pitchFamily="2" charset="2"/>
              <a:buNone/>
              <a:defRPr/>
            </a:pPr>
            <a:r>
              <a:rPr lang="ja-JP" altLang="en-US" sz="4000" dirty="0" smtClean="0"/>
              <a:t>⇒福祉避難所機能が主で、利用者支援が従</a:t>
            </a:r>
          </a:p>
          <a:p>
            <a:pPr eaLnBrk="1" hangingPunct="1">
              <a:defRPr/>
            </a:pPr>
            <a:r>
              <a:rPr lang="ja-JP" altLang="en-US" sz="4000" dirty="0" smtClean="0"/>
              <a:t>訪問系介護事業者</a:t>
            </a:r>
            <a:endParaRPr lang="en-US" altLang="ja-JP" sz="4000" dirty="0" smtClean="0"/>
          </a:p>
          <a:p>
            <a:pPr marL="0" indent="0" eaLnBrk="1" hangingPunct="1">
              <a:buFont typeface="Wingdings" pitchFamily="2" charset="2"/>
              <a:buNone/>
              <a:defRPr/>
            </a:pPr>
            <a:r>
              <a:rPr lang="ja-JP" altLang="en-US" sz="4000" dirty="0" smtClean="0"/>
              <a:t>⇒在宅・避難所での要援護者支援</a:t>
            </a:r>
          </a:p>
          <a:p>
            <a:pPr eaLnBrk="1" hangingPunct="1">
              <a:buFont typeface="Wingdings" pitchFamily="2" charset="2"/>
              <a:buNone/>
              <a:defRPr/>
            </a:pPr>
            <a:endParaRPr lang="ja-JP" altLang="en-US" dirty="0" smtClean="0"/>
          </a:p>
          <a:p>
            <a:pPr eaLnBrk="1" hangingPunct="1">
              <a:buFont typeface="Wingdings" pitchFamily="2" charset="2"/>
              <a:buNone/>
              <a:defRPr/>
            </a:pPr>
            <a:endParaRPr lang="ja-JP" altLang="en-US" dirty="0" smtClean="0"/>
          </a:p>
        </p:txBody>
      </p:sp>
    </p:spTree>
    <p:extLst>
      <p:ext uri="{BB962C8B-B14F-4D97-AF65-F5344CB8AC3E}">
        <p14:creationId xmlns:p14="http://schemas.microsoft.com/office/powerpoint/2010/main" val="2405724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91907">
                                            <p:txEl>
                                              <p:pRg st="0" end="0"/>
                                            </p:txEl>
                                          </p:spTgt>
                                        </p:tgtEl>
                                        <p:attrNameLst>
                                          <p:attrName>style.visibility</p:attrName>
                                        </p:attrNameLst>
                                      </p:cBhvr>
                                      <p:to>
                                        <p:strVal val="visible"/>
                                      </p:to>
                                    </p:set>
                                    <p:anim calcmode="lin" valueType="num">
                                      <p:cBhvr>
                                        <p:cTn id="7" dur="500" fill="hold"/>
                                        <p:tgtEl>
                                          <p:spTgt spid="8919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919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91907">
                                            <p:txEl>
                                              <p:pRg st="1" end="1"/>
                                            </p:txEl>
                                          </p:spTgt>
                                        </p:tgtEl>
                                        <p:attrNameLst>
                                          <p:attrName>style.visibility</p:attrName>
                                        </p:attrNameLst>
                                      </p:cBhvr>
                                      <p:to>
                                        <p:strVal val="visible"/>
                                      </p:to>
                                    </p:set>
                                    <p:anim calcmode="lin" valueType="num">
                                      <p:cBhvr>
                                        <p:cTn id="13" dur="500" fill="hold"/>
                                        <p:tgtEl>
                                          <p:spTgt spid="89190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9190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91907">
                                            <p:txEl>
                                              <p:pRg st="2" end="2"/>
                                            </p:txEl>
                                          </p:spTgt>
                                        </p:tgtEl>
                                        <p:attrNameLst>
                                          <p:attrName>style.visibility</p:attrName>
                                        </p:attrNameLst>
                                      </p:cBhvr>
                                      <p:to>
                                        <p:strVal val="visible"/>
                                      </p:to>
                                    </p:set>
                                    <p:anim calcmode="lin" valueType="num">
                                      <p:cBhvr>
                                        <p:cTn id="19" dur="500" fill="hold"/>
                                        <p:tgtEl>
                                          <p:spTgt spid="89190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9190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891907">
                                            <p:txEl>
                                              <p:pRg st="3" end="3"/>
                                            </p:txEl>
                                          </p:spTgt>
                                        </p:tgtEl>
                                        <p:attrNameLst>
                                          <p:attrName>style.visibility</p:attrName>
                                        </p:attrNameLst>
                                      </p:cBhvr>
                                      <p:to>
                                        <p:strVal val="visible"/>
                                      </p:to>
                                    </p:set>
                                    <p:anim calcmode="lin" valueType="num">
                                      <p:cBhvr>
                                        <p:cTn id="25" dur="500" fill="hold"/>
                                        <p:tgtEl>
                                          <p:spTgt spid="89190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89190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891907">
                                            <p:txEl>
                                              <p:pRg st="4" end="4"/>
                                            </p:txEl>
                                          </p:spTgt>
                                        </p:tgtEl>
                                        <p:attrNameLst>
                                          <p:attrName>style.visibility</p:attrName>
                                        </p:attrNameLst>
                                      </p:cBhvr>
                                      <p:to>
                                        <p:strVal val="visible"/>
                                      </p:to>
                                    </p:set>
                                    <p:anim calcmode="lin" valueType="num">
                                      <p:cBhvr>
                                        <p:cTn id="31" dur="500" fill="hold"/>
                                        <p:tgtEl>
                                          <p:spTgt spid="89190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89190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891907">
                                            <p:txEl>
                                              <p:pRg st="5" end="5"/>
                                            </p:txEl>
                                          </p:spTgt>
                                        </p:tgtEl>
                                        <p:attrNameLst>
                                          <p:attrName>style.visibility</p:attrName>
                                        </p:attrNameLst>
                                      </p:cBhvr>
                                      <p:to>
                                        <p:strVal val="visible"/>
                                      </p:to>
                                    </p:set>
                                    <p:anim calcmode="lin" valueType="num">
                                      <p:cBhvr>
                                        <p:cTn id="37" dur="500" fill="hold"/>
                                        <p:tgtEl>
                                          <p:spTgt spid="891907">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891907">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401638" y="427038"/>
            <a:ext cx="8274050" cy="1057275"/>
          </a:xfrm>
          <a:solidFill>
            <a:srgbClr val="FF0000"/>
          </a:solidFill>
        </p:spPr>
        <p:txBody>
          <a:bodyPr/>
          <a:lstStyle/>
          <a:p>
            <a:pPr eaLnBrk="1" hangingPunct="1"/>
            <a:r>
              <a:rPr lang="ja-JP" altLang="en-US" sz="4800" dirty="0" smtClean="0">
                <a:solidFill>
                  <a:schemeClr val="tx1"/>
                </a:solidFill>
                <a:effectLst/>
                <a:ea typeface="ＭＳ ゴシック" pitchFamily="49" charset="-128"/>
              </a:rPr>
              <a:t>重要な災害時対応業務一覧</a:t>
            </a:r>
            <a:endParaRPr lang="ja-JP" altLang="en-US" sz="4800" dirty="0" smtClean="0">
              <a:solidFill>
                <a:schemeClr val="tx1"/>
              </a:solidFill>
              <a:effectLst/>
              <a:latin typeface="HGP創英角ﾎﾟｯﾌﾟ体" pitchFamily="50" charset="-128"/>
              <a:ea typeface="ＭＳ ゴシック" pitchFamily="49" charset="-128"/>
            </a:endParaRPr>
          </a:p>
        </p:txBody>
      </p:sp>
      <p:sp>
        <p:nvSpPr>
          <p:cNvPr id="47107" name="Rectangle 3"/>
          <p:cNvSpPr>
            <a:spLocks noChangeArrowheads="1"/>
          </p:cNvSpPr>
          <p:nvPr/>
        </p:nvSpPr>
        <p:spPr bwMode="auto">
          <a:xfrm>
            <a:off x="552449" y="1681740"/>
            <a:ext cx="8285163" cy="507831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3600" dirty="0" smtClean="0">
                <a:solidFill>
                  <a:srgbClr val="003399"/>
                </a:solidFill>
                <a:latin typeface="Times New Roman" pitchFamily="18" charset="0"/>
                <a:ea typeface="ＭＳ ゴシック" pitchFamily="49" charset="-128"/>
              </a:rPr>
              <a:t>①</a:t>
            </a:r>
            <a:r>
              <a:rPr lang="ja-JP" altLang="en-US" sz="3600" dirty="0" smtClean="0">
                <a:solidFill>
                  <a:srgbClr val="003399"/>
                </a:solidFill>
                <a:latin typeface="Times New Roman" pitchFamily="18" charset="0"/>
                <a:ea typeface="ＭＳ ゴシック" pitchFamily="49" charset="-128"/>
              </a:rPr>
              <a:t>発災直後</a:t>
            </a:r>
            <a:r>
              <a:rPr lang="ja-JP" altLang="en-US" sz="3600" dirty="0" smtClean="0">
                <a:solidFill>
                  <a:srgbClr val="000514"/>
                </a:solidFill>
                <a:latin typeface="Times New Roman" pitchFamily="18" charset="0"/>
                <a:ea typeface="ＭＳ ゴシック" pitchFamily="49" charset="-128"/>
              </a:rPr>
              <a:t>　火災対応、利用者の安否確認、医療搬送、緊急点検・・</a:t>
            </a:r>
          </a:p>
          <a:p>
            <a:pPr eaLnBrk="1" hangingPunct="1"/>
            <a:r>
              <a:rPr lang="ja-JP" altLang="en-US" sz="3600" dirty="0" smtClean="0">
                <a:solidFill>
                  <a:srgbClr val="003399"/>
                </a:solidFill>
                <a:latin typeface="Times New Roman" pitchFamily="18" charset="0"/>
                <a:ea typeface="ＭＳ ゴシック" pitchFamily="49" charset="-128"/>
              </a:rPr>
              <a:t>②発災当日</a:t>
            </a:r>
            <a:r>
              <a:rPr lang="ja-JP" altLang="en-US" sz="3600" dirty="0" smtClean="0">
                <a:solidFill>
                  <a:srgbClr val="000514"/>
                </a:solidFill>
                <a:latin typeface="Times New Roman" pitchFamily="18" charset="0"/>
                <a:ea typeface="ＭＳ ゴシック" pitchFamily="49" charset="-128"/>
              </a:rPr>
              <a:t> 　災害対策本部、安否確認、</a:t>
            </a:r>
          </a:p>
          <a:p>
            <a:pPr eaLnBrk="1" hangingPunct="1"/>
            <a:r>
              <a:rPr lang="ja-JP" altLang="en-US" sz="3600" dirty="0" smtClean="0">
                <a:solidFill>
                  <a:srgbClr val="000514"/>
                </a:solidFill>
                <a:latin typeface="Times New Roman" pitchFamily="18" charset="0"/>
                <a:ea typeface="ＭＳ ゴシック" pitchFamily="49" charset="-128"/>
              </a:rPr>
              <a:t>　</a:t>
            </a:r>
            <a:r>
              <a:rPr lang="ja-JP" altLang="en-US" sz="3600" b="1" u="sng" dirty="0" smtClean="0">
                <a:solidFill>
                  <a:srgbClr val="FF0000"/>
                </a:solidFill>
                <a:latin typeface="Times New Roman" pitchFamily="18" charset="0"/>
                <a:ea typeface="ＭＳ ゴシック" pitchFamily="49" charset="-128"/>
              </a:rPr>
              <a:t>介護業務の継続</a:t>
            </a:r>
            <a:r>
              <a:rPr lang="ja-JP" altLang="en-US" sz="3600" b="1" dirty="0" smtClean="0">
                <a:solidFill>
                  <a:srgbClr val="000514"/>
                </a:solidFill>
                <a:latin typeface="Times New Roman" pitchFamily="18" charset="0"/>
                <a:ea typeface="ＭＳ ゴシック" pitchFamily="49" charset="-128"/>
              </a:rPr>
              <a:t>、</a:t>
            </a:r>
            <a:r>
              <a:rPr lang="ja-JP" altLang="en-US" sz="3600" dirty="0" smtClean="0">
                <a:solidFill>
                  <a:srgbClr val="000514"/>
                </a:solidFill>
                <a:latin typeface="Times New Roman" pitchFamily="18" charset="0"/>
                <a:ea typeface="ＭＳ ゴシック" pitchFamily="49" charset="-128"/>
              </a:rPr>
              <a:t>トイレ、要援護者・</a:t>
            </a:r>
          </a:p>
          <a:p>
            <a:pPr eaLnBrk="1" hangingPunct="1"/>
            <a:r>
              <a:rPr lang="ja-JP" altLang="en-US" sz="3600" dirty="0" smtClean="0">
                <a:solidFill>
                  <a:srgbClr val="003399"/>
                </a:solidFill>
                <a:latin typeface="Times New Roman" pitchFamily="18" charset="0"/>
                <a:ea typeface="ＭＳ ゴシック" pitchFamily="49" charset="-128"/>
              </a:rPr>
              <a:t>③翌日～</a:t>
            </a:r>
            <a:r>
              <a:rPr lang="en-US" altLang="ja-JP" sz="3600" dirty="0" smtClean="0">
                <a:solidFill>
                  <a:srgbClr val="003399"/>
                </a:solidFill>
                <a:latin typeface="Times New Roman" pitchFamily="18" charset="0"/>
                <a:ea typeface="ＭＳ ゴシック" pitchFamily="49" charset="-128"/>
              </a:rPr>
              <a:t>3</a:t>
            </a:r>
            <a:r>
              <a:rPr lang="ja-JP" altLang="en-US" sz="3600" dirty="0" smtClean="0">
                <a:solidFill>
                  <a:srgbClr val="003399"/>
                </a:solidFill>
                <a:latin typeface="Times New Roman" pitchFamily="18" charset="0"/>
                <a:ea typeface="ＭＳ ゴシック" pitchFamily="49" charset="-128"/>
              </a:rPr>
              <a:t>日後</a:t>
            </a:r>
            <a:r>
              <a:rPr lang="ja-JP" altLang="en-US" sz="3600" dirty="0" smtClean="0">
                <a:solidFill>
                  <a:srgbClr val="000514"/>
                </a:solidFill>
                <a:latin typeface="Times New Roman" pitchFamily="18" charset="0"/>
                <a:ea typeface="ＭＳ ゴシック" pitchFamily="49" charset="-128"/>
              </a:rPr>
              <a:t>　</a:t>
            </a:r>
            <a:r>
              <a:rPr lang="ja-JP" altLang="en-US" sz="3600" b="1" u="sng" dirty="0" smtClean="0">
                <a:solidFill>
                  <a:srgbClr val="FF0000"/>
                </a:solidFill>
              </a:rPr>
              <a:t>介護業務の継続</a:t>
            </a:r>
            <a:r>
              <a:rPr lang="ja-JP" altLang="en-US" sz="3600" b="1" dirty="0" smtClean="0">
                <a:solidFill>
                  <a:srgbClr val="000514"/>
                </a:solidFill>
              </a:rPr>
              <a:t>、</a:t>
            </a:r>
            <a:r>
              <a:rPr lang="ja-JP" altLang="en-US" sz="3600" dirty="0" smtClean="0">
                <a:solidFill>
                  <a:srgbClr val="000514"/>
                </a:solidFill>
                <a:latin typeface="Times New Roman" pitchFamily="18" charset="0"/>
                <a:ea typeface="ＭＳ ゴシック" pitchFamily="49" charset="-128"/>
              </a:rPr>
              <a:t>職員　　</a:t>
            </a:r>
          </a:p>
          <a:p>
            <a:pPr eaLnBrk="1" hangingPunct="1"/>
            <a:r>
              <a:rPr lang="ja-JP" altLang="en-US" sz="3600" dirty="0" smtClean="0">
                <a:solidFill>
                  <a:srgbClr val="000514"/>
                </a:solidFill>
                <a:latin typeface="Times New Roman" pitchFamily="18" charset="0"/>
                <a:ea typeface="ＭＳ ゴシック" pitchFamily="49" charset="-128"/>
              </a:rPr>
              <a:t>　健康管理、ボランティア、・・</a:t>
            </a:r>
          </a:p>
          <a:p>
            <a:pPr eaLnBrk="1" hangingPunct="1"/>
            <a:r>
              <a:rPr lang="ja-JP" altLang="en-US" sz="3600" dirty="0" smtClean="0">
                <a:solidFill>
                  <a:srgbClr val="003399"/>
                </a:solidFill>
                <a:latin typeface="Times New Roman" pitchFamily="18" charset="0"/>
                <a:ea typeface="ＭＳ ゴシック" pitchFamily="49" charset="-128"/>
              </a:rPr>
              <a:t>④</a:t>
            </a:r>
            <a:r>
              <a:rPr lang="en-US" altLang="ja-JP" sz="3600" dirty="0" smtClean="0">
                <a:solidFill>
                  <a:srgbClr val="003399"/>
                </a:solidFill>
                <a:latin typeface="Times New Roman" pitchFamily="18" charset="0"/>
                <a:ea typeface="ＭＳ ゴシック" pitchFamily="49" charset="-128"/>
              </a:rPr>
              <a:t>4</a:t>
            </a:r>
            <a:r>
              <a:rPr lang="ja-JP" altLang="en-US" sz="3600" dirty="0" smtClean="0">
                <a:solidFill>
                  <a:srgbClr val="003399"/>
                </a:solidFill>
                <a:latin typeface="Times New Roman" pitchFamily="18" charset="0"/>
                <a:ea typeface="ＭＳ ゴシック" pitchFamily="49" charset="-128"/>
              </a:rPr>
              <a:t>日後以降</a:t>
            </a:r>
            <a:r>
              <a:rPr lang="ja-JP" altLang="en-US" sz="3600" dirty="0" smtClean="0">
                <a:solidFill>
                  <a:srgbClr val="000514"/>
                </a:solidFill>
                <a:latin typeface="Times New Roman" pitchFamily="18" charset="0"/>
                <a:ea typeface="ＭＳ ゴシック" pitchFamily="49" charset="-128"/>
              </a:rPr>
              <a:t>　</a:t>
            </a:r>
            <a:r>
              <a:rPr lang="ja-JP" altLang="en-US" sz="3600" b="1" u="sng" dirty="0" smtClean="0">
                <a:solidFill>
                  <a:srgbClr val="FF0000"/>
                </a:solidFill>
              </a:rPr>
              <a:t>介護業務の継続</a:t>
            </a:r>
            <a:r>
              <a:rPr lang="ja-JP" altLang="en-US" sz="3600" b="1" dirty="0" smtClean="0">
                <a:solidFill>
                  <a:srgbClr val="000514"/>
                </a:solidFill>
              </a:rPr>
              <a:t>、</a:t>
            </a:r>
            <a:r>
              <a:rPr lang="ja-JP" altLang="en-US" sz="3600" dirty="0" smtClean="0">
                <a:solidFill>
                  <a:srgbClr val="000514"/>
                </a:solidFill>
              </a:rPr>
              <a:t>支援物資・・</a:t>
            </a:r>
            <a:endParaRPr lang="en-US" altLang="ja-JP" sz="3200" dirty="0" smtClean="0">
              <a:solidFill>
                <a:srgbClr val="000514"/>
              </a:solidFill>
              <a:latin typeface="Times New Roman" pitchFamily="18" charset="0"/>
              <a:ea typeface="ＭＳ ゴシック" pitchFamily="49" charset="-128"/>
            </a:endParaRPr>
          </a:p>
        </p:txBody>
      </p:sp>
    </p:spTree>
    <p:extLst>
      <p:ext uri="{BB962C8B-B14F-4D97-AF65-F5344CB8AC3E}">
        <p14:creationId xmlns:p14="http://schemas.microsoft.com/office/powerpoint/2010/main" val="158225178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a:xfrm>
            <a:off x="401638" y="427038"/>
            <a:ext cx="8274050" cy="1057275"/>
          </a:xfrm>
          <a:solidFill>
            <a:srgbClr val="FF0000"/>
          </a:solidFill>
        </p:spPr>
        <p:txBody>
          <a:bodyPr/>
          <a:lstStyle/>
          <a:p>
            <a:pPr eaLnBrk="1" hangingPunct="1"/>
            <a:r>
              <a:rPr lang="ja-JP" altLang="en-US" sz="4800" dirty="0" smtClean="0">
                <a:solidFill>
                  <a:schemeClr val="tx1"/>
                </a:solidFill>
                <a:effectLst/>
                <a:ea typeface="ＭＳ ゴシック" pitchFamily="49" charset="-128"/>
              </a:rPr>
              <a:t>災害時対応業務の考え方①</a:t>
            </a:r>
            <a:endParaRPr lang="ja-JP" altLang="en-US" sz="4800" dirty="0" smtClean="0">
              <a:solidFill>
                <a:schemeClr val="tx1"/>
              </a:solidFill>
              <a:effectLst/>
              <a:latin typeface="HGP創英角ﾎﾟｯﾌﾟ体" pitchFamily="50" charset="-128"/>
              <a:ea typeface="ＭＳ ゴシック" pitchFamily="49" charset="-128"/>
            </a:endParaRPr>
          </a:p>
        </p:txBody>
      </p:sp>
      <p:sp>
        <p:nvSpPr>
          <p:cNvPr id="48131" name="Rectangle 3"/>
          <p:cNvSpPr>
            <a:spLocks noChangeArrowheads="1"/>
          </p:cNvSpPr>
          <p:nvPr/>
        </p:nvSpPr>
        <p:spPr bwMode="auto">
          <a:xfrm>
            <a:off x="552449" y="1806431"/>
            <a:ext cx="8285163" cy="446276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3600" dirty="0" smtClean="0">
                <a:solidFill>
                  <a:srgbClr val="CC3300"/>
                </a:solidFill>
                <a:latin typeface="Times New Roman" pitchFamily="18" charset="0"/>
                <a:ea typeface="ＭＳ ゴシック" pitchFamily="49" charset="-128"/>
              </a:rPr>
              <a:t>①</a:t>
            </a:r>
            <a:r>
              <a:rPr lang="ja-JP" altLang="en-US" sz="3600" dirty="0" smtClean="0">
                <a:solidFill>
                  <a:srgbClr val="CC3300"/>
                </a:solidFill>
                <a:latin typeface="Times New Roman" pitchFamily="18" charset="0"/>
                <a:ea typeface="ＭＳ ゴシック" pitchFamily="49" charset="-128"/>
              </a:rPr>
              <a:t>発災直後</a:t>
            </a:r>
            <a:r>
              <a:rPr lang="ja-JP" altLang="en-US" sz="3600" dirty="0" smtClean="0">
                <a:solidFill>
                  <a:srgbClr val="000514"/>
                </a:solidFill>
                <a:latin typeface="Times New Roman" pitchFamily="18" charset="0"/>
                <a:ea typeface="ＭＳ ゴシック" pitchFamily="49" charset="-128"/>
              </a:rPr>
              <a:t>　</a:t>
            </a:r>
          </a:p>
          <a:p>
            <a:pPr eaLnBrk="1" hangingPunct="1"/>
            <a:r>
              <a:rPr lang="ja-JP" altLang="en-US" sz="3600" dirty="0" smtClean="0">
                <a:solidFill>
                  <a:srgbClr val="000514"/>
                </a:solidFill>
                <a:latin typeface="Times New Roman" pitchFamily="18" charset="0"/>
                <a:ea typeface="ＭＳ ゴシック" pitchFamily="49" charset="-128"/>
              </a:rPr>
              <a:t>・</a:t>
            </a:r>
            <a:r>
              <a:rPr lang="ja-JP" altLang="en-US" sz="3600" dirty="0" smtClean="0">
                <a:solidFill>
                  <a:srgbClr val="000514"/>
                </a:solidFill>
              </a:rPr>
              <a:t>火災対応、利用者の安否確認、医療搬送、・・→</a:t>
            </a:r>
            <a:r>
              <a:rPr lang="ja-JP" altLang="en-US" sz="3600" dirty="0" smtClean="0">
                <a:solidFill>
                  <a:srgbClr val="000514"/>
                </a:solidFill>
                <a:latin typeface="Times New Roman" pitchFamily="18" charset="0"/>
                <a:ea typeface="ＭＳ ゴシック" pitchFamily="49" charset="-128"/>
              </a:rPr>
              <a:t>人命にかかわり非常に重要</a:t>
            </a:r>
          </a:p>
          <a:p>
            <a:pPr eaLnBrk="1" hangingPunct="1"/>
            <a:endParaRPr lang="ja-JP" altLang="en-US" sz="3600" dirty="0" smtClean="0">
              <a:solidFill>
                <a:srgbClr val="000514"/>
              </a:solidFill>
              <a:latin typeface="Times New Roman" pitchFamily="18" charset="0"/>
              <a:ea typeface="ＭＳ ゴシック" pitchFamily="49" charset="-128"/>
            </a:endParaRPr>
          </a:p>
          <a:p>
            <a:pPr eaLnBrk="1" hangingPunct="1"/>
            <a:r>
              <a:rPr lang="ja-JP" altLang="en-US" sz="3600" dirty="0" smtClean="0">
                <a:solidFill>
                  <a:srgbClr val="000514"/>
                </a:solidFill>
                <a:latin typeface="Times New Roman" pitchFamily="18" charset="0"/>
                <a:ea typeface="ＭＳ ゴシック" pitchFamily="49" charset="-128"/>
              </a:rPr>
              <a:t>・施設･被害状況確認（デジカメ撮影）</a:t>
            </a:r>
          </a:p>
          <a:p>
            <a:pPr eaLnBrk="1" hangingPunct="1"/>
            <a:r>
              <a:rPr lang="ja-JP" altLang="en-US" sz="3600" dirty="0" smtClean="0">
                <a:solidFill>
                  <a:srgbClr val="000514"/>
                </a:solidFill>
                <a:latin typeface="Times New Roman" pitchFamily="18" charset="0"/>
                <a:ea typeface="ＭＳ ゴシック" pitchFamily="49" charset="-128"/>
              </a:rPr>
              <a:t>→二次被害防止、使用可否の判断、保険請求、復旧作業</a:t>
            </a:r>
          </a:p>
          <a:p>
            <a:pPr eaLnBrk="1" hangingPunct="1"/>
            <a:endParaRPr lang="en-US" altLang="ja-JP" sz="3200" dirty="0" smtClean="0">
              <a:solidFill>
                <a:srgbClr val="000514"/>
              </a:solidFill>
              <a:latin typeface="Times New Roman" pitchFamily="18" charset="0"/>
              <a:ea typeface="ＭＳ ゴシック" pitchFamily="49" charset="-128"/>
            </a:endParaRPr>
          </a:p>
        </p:txBody>
      </p:sp>
    </p:spTree>
    <p:extLst>
      <p:ext uri="{BB962C8B-B14F-4D97-AF65-F5344CB8AC3E}">
        <p14:creationId xmlns:p14="http://schemas.microsoft.com/office/powerpoint/2010/main" val="283414322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2"/>
          <p:cNvSpPr>
            <a:spLocks noGrp="1" noRot="1" noChangeArrowheads="1"/>
          </p:cNvSpPr>
          <p:nvPr>
            <p:ph type="title"/>
          </p:nvPr>
        </p:nvSpPr>
        <p:spPr>
          <a:xfrm>
            <a:off x="931863" y="266700"/>
            <a:ext cx="7297737" cy="903288"/>
          </a:xfrm>
          <a:solidFill>
            <a:srgbClr val="FF0000"/>
          </a:solidFill>
          <a:ln/>
        </p:spPr>
        <p:txBody>
          <a:bodyPr/>
          <a:lstStyle/>
          <a:p>
            <a:r>
              <a:rPr lang="ja-JP" altLang="en-US">
                <a:solidFill>
                  <a:schemeClr val="tx1"/>
                </a:solidFill>
                <a:latin typeface="ＭＳ Ｐゴシック" charset="-128"/>
              </a:rPr>
              <a:t>認知症患者特有の課題（１）</a:t>
            </a:r>
            <a:r>
              <a:rPr lang="ja-JP" altLang="en-US" sz="3600">
                <a:solidFill>
                  <a:srgbClr val="FFFF00"/>
                </a:solidFill>
                <a:latin typeface="ＭＳ Ｐゴシック" charset="-128"/>
              </a:rPr>
              <a:t>　</a:t>
            </a:r>
          </a:p>
        </p:txBody>
      </p:sp>
      <p:sp>
        <p:nvSpPr>
          <p:cNvPr id="1082371" name="Rectangle 3"/>
          <p:cNvSpPr>
            <a:spLocks noGrp="1" noChangeArrowheads="1"/>
          </p:cNvSpPr>
          <p:nvPr>
            <p:ph type="body" idx="1"/>
          </p:nvPr>
        </p:nvSpPr>
        <p:spPr>
          <a:xfrm>
            <a:off x="420688" y="1579418"/>
            <a:ext cx="8529637" cy="3837709"/>
          </a:xfrm>
          <a:solidFill>
            <a:schemeClr val="tx1"/>
          </a:solidFill>
          <a:ln>
            <a:solidFill>
              <a:schemeClr val="tx1"/>
            </a:solidFill>
            <a:miter lim="800000"/>
            <a:headEnd/>
            <a:tailEnd/>
          </a:ln>
        </p:spPr>
        <p:txBody>
          <a:bodyPr/>
          <a:lstStyle/>
          <a:p>
            <a:pPr>
              <a:lnSpc>
                <a:spcPct val="90000"/>
              </a:lnSpc>
              <a:buClr>
                <a:schemeClr val="accent1"/>
              </a:buClr>
              <a:buFont typeface="Wingdings" pitchFamily="2" charset="2"/>
              <a:buNone/>
            </a:pPr>
            <a:r>
              <a:rPr lang="en-US" altLang="ja-JP" sz="4000" dirty="0">
                <a:solidFill>
                  <a:srgbClr val="FF3300"/>
                </a:solidFill>
              </a:rPr>
              <a:t>①</a:t>
            </a:r>
            <a:r>
              <a:rPr lang="ja-JP" altLang="en-US" sz="4000" dirty="0">
                <a:solidFill>
                  <a:srgbClr val="FF3300"/>
                </a:solidFill>
              </a:rPr>
              <a:t>　危険に対する認識能力が乏しい</a:t>
            </a:r>
          </a:p>
          <a:p>
            <a:pPr>
              <a:lnSpc>
                <a:spcPct val="90000"/>
              </a:lnSpc>
              <a:buClr>
                <a:schemeClr val="accent1"/>
              </a:buClr>
              <a:buFont typeface="Wingdings" pitchFamily="2" charset="2"/>
              <a:buNone/>
            </a:pPr>
            <a:r>
              <a:rPr lang="ja-JP" altLang="en-US" dirty="0">
                <a:solidFill>
                  <a:srgbClr val="000000"/>
                </a:solidFill>
                <a:effectLst>
                  <a:outerShdw blurRad="38100" dist="38100" dir="2700000" algn="tl">
                    <a:srgbClr val="FFFFFF"/>
                  </a:outerShdw>
                </a:effectLst>
              </a:rPr>
              <a:t>・火災訓練の大きなサイレン音に反応しない</a:t>
            </a:r>
          </a:p>
          <a:p>
            <a:pPr>
              <a:lnSpc>
                <a:spcPct val="90000"/>
              </a:lnSpc>
              <a:buClr>
                <a:schemeClr val="accent1"/>
              </a:buClr>
              <a:buFont typeface="Wingdings" pitchFamily="2" charset="2"/>
              <a:buNone/>
            </a:pPr>
            <a:r>
              <a:rPr lang="ja-JP" altLang="en-US" dirty="0">
                <a:solidFill>
                  <a:srgbClr val="000000"/>
                </a:solidFill>
                <a:effectLst>
                  <a:outerShdw blurRad="38100" dist="38100" dir="2700000" algn="tl">
                    <a:srgbClr val="FFFFFF"/>
                  </a:outerShdw>
                </a:effectLst>
              </a:rPr>
              <a:t>・外部調査員の存在に反応しない</a:t>
            </a:r>
            <a:endParaRPr lang="ja-JP" altLang="en-US" sz="3600" dirty="0">
              <a:solidFill>
                <a:srgbClr val="000000"/>
              </a:solidFill>
              <a:effectLst>
                <a:outerShdw blurRad="38100" dist="38100" dir="2700000" algn="tl">
                  <a:srgbClr val="FFFFFF"/>
                </a:outerShdw>
              </a:effectLst>
            </a:endParaRPr>
          </a:p>
          <a:p>
            <a:pPr>
              <a:lnSpc>
                <a:spcPct val="90000"/>
              </a:lnSpc>
              <a:buClr>
                <a:schemeClr val="accent1"/>
              </a:buClr>
              <a:buFont typeface="Wingdings" pitchFamily="2" charset="2"/>
              <a:buNone/>
            </a:pPr>
            <a:r>
              <a:rPr lang="ja-JP" altLang="en-US" sz="4000" dirty="0">
                <a:solidFill>
                  <a:srgbClr val="FF3300"/>
                </a:solidFill>
              </a:rPr>
              <a:t>⇒スタッフによる避難誘導が不可欠</a:t>
            </a:r>
          </a:p>
          <a:p>
            <a:pPr>
              <a:lnSpc>
                <a:spcPct val="90000"/>
              </a:lnSpc>
              <a:buClr>
                <a:schemeClr val="accent1"/>
              </a:buClr>
              <a:buFont typeface="Wingdings" pitchFamily="2" charset="2"/>
              <a:buNone/>
            </a:pPr>
            <a:r>
              <a:rPr lang="ja-JP" altLang="en-US" dirty="0">
                <a:solidFill>
                  <a:srgbClr val="000000"/>
                </a:solidFill>
                <a:effectLst/>
              </a:rPr>
              <a:t>・スタッフの安全確保、避難場所設定、誘導訓練</a:t>
            </a:r>
          </a:p>
          <a:p>
            <a:pPr>
              <a:lnSpc>
                <a:spcPct val="90000"/>
              </a:lnSpc>
              <a:buClr>
                <a:schemeClr val="accent1"/>
              </a:buClr>
              <a:buFont typeface="Wingdings" pitchFamily="2" charset="2"/>
              <a:buNone/>
            </a:pPr>
            <a:r>
              <a:rPr lang="ja-JP" altLang="en-US" dirty="0">
                <a:solidFill>
                  <a:srgbClr val="000000"/>
                </a:solidFill>
                <a:effectLst/>
              </a:rPr>
              <a:t>・避難手段の確保（おんぶ帯、キャリーマット）</a:t>
            </a:r>
            <a:endParaRPr lang="ja-JP" altLang="en-US" dirty="0">
              <a:effectLst/>
              <a:latin typeface="ＭＳ Ｐゴシック" charset="-128"/>
            </a:endParaRPr>
          </a:p>
        </p:txBody>
      </p:sp>
      <p:sp>
        <p:nvSpPr>
          <p:cNvPr id="1082372" name="Rectangle 4"/>
          <p:cNvSpPr>
            <a:spLocks noChangeArrowheads="1"/>
          </p:cNvSpPr>
          <p:nvPr/>
        </p:nvSpPr>
        <p:spPr bwMode="auto">
          <a:xfrm>
            <a:off x="647700" y="5693064"/>
            <a:ext cx="754856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smtClean="0">
                <a:solidFill>
                  <a:srgbClr val="FFFFFF"/>
                </a:solidFill>
                <a:effectLst>
                  <a:outerShdw blurRad="38100" dist="38100" dir="2700000" algn="tl">
                    <a:srgbClr val="000000"/>
                  </a:outerShdw>
                </a:effectLst>
                <a:ea typeface="ＭＳ Ｐゴシック" charset="-128"/>
              </a:rPr>
              <a:t>参考資料：特定非営利活動法人　国際緊急医療・衛生支援機構</a:t>
            </a:r>
          </a:p>
          <a:p>
            <a:r>
              <a:rPr lang="en-US" altLang="ja-JP" dirty="0" smtClean="0">
                <a:solidFill>
                  <a:srgbClr val="FFFFFF"/>
                </a:solidFill>
                <a:effectLst>
                  <a:outerShdw blurRad="38100" dist="38100" dir="2700000" algn="tl">
                    <a:srgbClr val="000000"/>
                  </a:outerShdw>
                </a:effectLst>
                <a:ea typeface="ＭＳ Ｐゴシック" charset="-128"/>
              </a:rPr>
              <a:t>『</a:t>
            </a:r>
            <a:r>
              <a:rPr lang="ja-JP" altLang="en-US" dirty="0" smtClean="0">
                <a:solidFill>
                  <a:srgbClr val="FFFFFF"/>
                </a:solidFill>
                <a:effectLst>
                  <a:outerShdw blurRad="38100" dist="38100" dir="2700000" algn="tl">
                    <a:srgbClr val="000000"/>
                  </a:outerShdw>
                </a:effectLst>
                <a:ea typeface="ＭＳ Ｐゴシック" charset="-128"/>
              </a:rPr>
              <a:t>認知症専門病院における大規模災害時の避難誘導のマニュアル作成事業</a:t>
            </a:r>
            <a:r>
              <a:rPr lang="en-US" altLang="ja-JP" dirty="0" smtClean="0">
                <a:solidFill>
                  <a:srgbClr val="FFFFFF"/>
                </a:solidFill>
                <a:effectLst>
                  <a:outerShdw blurRad="38100" dist="38100" dir="2700000" algn="tl">
                    <a:srgbClr val="000000"/>
                  </a:outerShdw>
                </a:effectLst>
                <a:ea typeface="ＭＳ Ｐゴシック" charset="-128"/>
              </a:rPr>
              <a:t>』</a:t>
            </a:r>
          </a:p>
          <a:p>
            <a:r>
              <a:rPr lang="ja-JP" altLang="en-US" dirty="0" smtClean="0">
                <a:solidFill>
                  <a:srgbClr val="FFFFFF"/>
                </a:solidFill>
                <a:effectLst>
                  <a:outerShdw blurRad="38100" dist="38100" dir="2700000" algn="tl">
                    <a:srgbClr val="000000"/>
                  </a:outerShdw>
                </a:effectLst>
                <a:ea typeface="ＭＳ Ｐゴシック" charset="-128"/>
              </a:rPr>
              <a:t>（平成２０年３月）</a:t>
            </a:r>
          </a:p>
        </p:txBody>
      </p:sp>
    </p:spTree>
    <p:extLst>
      <p:ext uri="{BB962C8B-B14F-4D97-AF65-F5344CB8AC3E}">
        <p14:creationId xmlns:p14="http://schemas.microsoft.com/office/powerpoint/2010/main" val="947055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8" name="Rectangle 2"/>
          <p:cNvSpPr>
            <a:spLocks noGrp="1" noRot="1" noChangeArrowheads="1"/>
          </p:cNvSpPr>
          <p:nvPr>
            <p:ph type="title"/>
          </p:nvPr>
        </p:nvSpPr>
        <p:spPr>
          <a:xfrm>
            <a:off x="931863" y="266700"/>
            <a:ext cx="7297737" cy="903288"/>
          </a:xfrm>
          <a:solidFill>
            <a:srgbClr val="FF0000"/>
          </a:solidFill>
          <a:ln/>
        </p:spPr>
        <p:txBody>
          <a:bodyPr/>
          <a:lstStyle/>
          <a:p>
            <a:r>
              <a:rPr lang="ja-JP" altLang="en-US">
                <a:solidFill>
                  <a:schemeClr val="tx1"/>
                </a:solidFill>
                <a:latin typeface="ＭＳ Ｐゴシック" charset="-128"/>
              </a:rPr>
              <a:t>認知症患者特有の課題（２）</a:t>
            </a:r>
            <a:r>
              <a:rPr lang="ja-JP" altLang="en-US" sz="3600">
                <a:solidFill>
                  <a:srgbClr val="FFFF00"/>
                </a:solidFill>
                <a:latin typeface="ＭＳ Ｐゴシック" charset="-128"/>
              </a:rPr>
              <a:t>　</a:t>
            </a:r>
          </a:p>
        </p:txBody>
      </p:sp>
      <p:sp>
        <p:nvSpPr>
          <p:cNvPr id="1084419" name="Rectangle 3"/>
          <p:cNvSpPr>
            <a:spLocks noGrp="1" noChangeArrowheads="1"/>
          </p:cNvSpPr>
          <p:nvPr>
            <p:ph type="body" idx="1"/>
          </p:nvPr>
        </p:nvSpPr>
        <p:spPr>
          <a:xfrm>
            <a:off x="420688" y="1628774"/>
            <a:ext cx="8529637" cy="3968461"/>
          </a:xfrm>
          <a:solidFill>
            <a:schemeClr val="tx1"/>
          </a:solidFill>
          <a:ln>
            <a:solidFill>
              <a:schemeClr val="tx1"/>
            </a:solidFill>
            <a:miter lim="800000"/>
            <a:headEnd/>
            <a:tailEnd/>
          </a:ln>
        </p:spPr>
        <p:txBody>
          <a:bodyPr/>
          <a:lstStyle/>
          <a:p>
            <a:pPr>
              <a:lnSpc>
                <a:spcPct val="90000"/>
              </a:lnSpc>
              <a:buClr>
                <a:schemeClr val="accent1"/>
              </a:buClr>
              <a:buFont typeface="Wingdings" pitchFamily="2" charset="2"/>
              <a:buNone/>
            </a:pPr>
            <a:r>
              <a:rPr lang="en-US" altLang="ja-JP" dirty="0">
                <a:solidFill>
                  <a:srgbClr val="FF3300"/>
                </a:solidFill>
              </a:rPr>
              <a:t>②</a:t>
            </a:r>
            <a:r>
              <a:rPr lang="ja-JP" altLang="en-US" dirty="0">
                <a:solidFill>
                  <a:srgbClr val="FF3300"/>
                </a:solidFill>
              </a:rPr>
              <a:t>　自室への回帰、避難場所からの徘徊、脱出</a:t>
            </a:r>
          </a:p>
          <a:p>
            <a:pPr>
              <a:lnSpc>
                <a:spcPct val="90000"/>
              </a:lnSpc>
              <a:buClr>
                <a:schemeClr val="accent1"/>
              </a:buClr>
              <a:buFont typeface="Wingdings" pitchFamily="2" charset="2"/>
              <a:buNone/>
            </a:pPr>
            <a:r>
              <a:rPr lang="ja-JP" altLang="en-US" sz="2400" dirty="0">
                <a:solidFill>
                  <a:srgbClr val="000000"/>
                </a:solidFill>
                <a:effectLst>
                  <a:outerShdw blurRad="38100" dist="38100" dir="2700000" algn="tl">
                    <a:srgbClr val="FFFFFF"/>
                  </a:outerShdw>
                </a:effectLst>
              </a:rPr>
              <a:t>・重症患者は一般病院入院患者と同様に考える</a:t>
            </a:r>
          </a:p>
          <a:p>
            <a:pPr>
              <a:lnSpc>
                <a:spcPct val="90000"/>
              </a:lnSpc>
              <a:buClr>
                <a:schemeClr val="accent1"/>
              </a:buClr>
              <a:buFont typeface="Wingdings" pitchFamily="2" charset="2"/>
              <a:buNone/>
            </a:pPr>
            <a:r>
              <a:rPr lang="ja-JP" altLang="en-US" sz="2400" dirty="0">
                <a:solidFill>
                  <a:srgbClr val="000000"/>
                </a:solidFill>
                <a:effectLst>
                  <a:outerShdw blurRad="38100" dist="38100" dir="2700000" algn="tl">
                    <a:srgbClr val="FFFFFF"/>
                  </a:outerShdw>
                </a:effectLst>
              </a:rPr>
              <a:t>・自立歩行可能な認知症患者は１０分以上の停留・見守り状態におくと徘徊行動対処を含め、マンパワーを要し困難な状態に</a:t>
            </a:r>
          </a:p>
          <a:p>
            <a:pPr>
              <a:lnSpc>
                <a:spcPct val="90000"/>
              </a:lnSpc>
              <a:buClr>
                <a:schemeClr val="accent1"/>
              </a:buClr>
              <a:buFont typeface="Wingdings" pitchFamily="2" charset="2"/>
              <a:buNone/>
            </a:pPr>
            <a:r>
              <a:rPr lang="ja-JP" altLang="en-US" dirty="0">
                <a:solidFill>
                  <a:srgbClr val="FF3300"/>
                </a:solidFill>
              </a:rPr>
              <a:t>⇒一人ひとりの個性にあわせた対策が必要</a:t>
            </a:r>
          </a:p>
          <a:p>
            <a:pPr>
              <a:lnSpc>
                <a:spcPct val="90000"/>
              </a:lnSpc>
              <a:buClr>
                <a:schemeClr val="accent1"/>
              </a:buClr>
              <a:buFont typeface="Wingdings" pitchFamily="2" charset="2"/>
              <a:buNone/>
            </a:pPr>
            <a:r>
              <a:rPr lang="ja-JP" altLang="en-US" sz="2400" dirty="0">
                <a:solidFill>
                  <a:srgbClr val="000000"/>
                </a:solidFill>
                <a:effectLst/>
              </a:rPr>
              <a:t>・患者の状態（重症度・介助必要度）区分を設定し、搬送・移動方法と組み合わせ、全患者にプレトリアージを行う</a:t>
            </a:r>
          </a:p>
          <a:p>
            <a:pPr>
              <a:lnSpc>
                <a:spcPct val="90000"/>
              </a:lnSpc>
              <a:buClr>
                <a:schemeClr val="accent1"/>
              </a:buClr>
              <a:buFont typeface="Wingdings" pitchFamily="2" charset="2"/>
              <a:buNone/>
            </a:pPr>
            <a:r>
              <a:rPr lang="ja-JP" altLang="en-US" sz="2400" dirty="0">
                <a:solidFill>
                  <a:srgbClr val="000000"/>
                </a:solidFill>
                <a:effectLst/>
              </a:rPr>
              <a:t>・担当職員参加で「より良い」避難方法を検討⇒職員研修</a:t>
            </a:r>
          </a:p>
          <a:p>
            <a:pPr>
              <a:lnSpc>
                <a:spcPct val="90000"/>
              </a:lnSpc>
              <a:buClr>
                <a:schemeClr val="accent1"/>
              </a:buClr>
              <a:buFont typeface="Wingdings" pitchFamily="2" charset="2"/>
              <a:buNone/>
            </a:pPr>
            <a:r>
              <a:rPr lang="ja-JP" altLang="en-US" sz="2400" dirty="0">
                <a:solidFill>
                  <a:srgbClr val="000000"/>
                </a:solidFill>
                <a:effectLst/>
              </a:rPr>
              <a:t>・少数介助者による多数患者の停留・見守り手法の開発</a:t>
            </a:r>
          </a:p>
        </p:txBody>
      </p:sp>
      <p:sp>
        <p:nvSpPr>
          <p:cNvPr id="1084420" name="Rectangle 4"/>
          <p:cNvSpPr>
            <a:spLocks noChangeArrowheads="1"/>
          </p:cNvSpPr>
          <p:nvPr/>
        </p:nvSpPr>
        <p:spPr bwMode="auto">
          <a:xfrm>
            <a:off x="635000" y="5778500"/>
            <a:ext cx="754856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mtClean="0">
                <a:solidFill>
                  <a:srgbClr val="FFFFFF"/>
                </a:solidFill>
                <a:effectLst>
                  <a:outerShdw blurRad="38100" dist="38100" dir="2700000" algn="tl">
                    <a:srgbClr val="000000"/>
                  </a:outerShdw>
                </a:effectLst>
                <a:ea typeface="ＭＳ Ｐゴシック" charset="-128"/>
              </a:rPr>
              <a:t>参考資料：特定非営利活動法人　国際緊急医療・衛生支援機構</a:t>
            </a:r>
          </a:p>
          <a:p>
            <a:r>
              <a:rPr lang="en-US" altLang="ja-JP" smtClean="0">
                <a:solidFill>
                  <a:srgbClr val="FFFFFF"/>
                </a:solidFill>
                <a:effectLst>
                  <a:outerShdw blurRad="38100" dist="38100" dir="2700000" algn="tl">
                    <a:srgbClr val="000000"/>
                  </a:outerShdw>
                </a:effectLst>
                <a:ea typeface="ＭＳ Ｐゴシック" charset="-128"/>
              </a:rPr>
              <a:t>『</a:t>
            </a:r>
            <a:r>
              <a:rPr lang="ja-JP" altLang="en-US" smtClean="0">
                <a:solidFill>
                  <a:srgbClr val="FFFFFF"/>
                </a:solidFill>
                <a:effectLst>
                  <a:outerShdw blurRad="38100" dist="38100" dir="2700000" algn="tl">
                    <a:srgbClr val="000000"/>
                  </a:outerShdw>
                </a:effectLst>
                <a:ea typeface="ＭＳ Ｐゴシック" charset="-128"/>
              </a:rPr>
              <a:t>認知症専門病院における大規模災害時の避難誘導のマニュアル作成事業</a:t>
            </a:r>
            <a:r>
              <a:rPr lang="en-US" altLang="ja-JP" smtClean="0">
                <a:solidFill>
                  <a:srgbClr val="FFFFFF"/>
                </a:solidFill>
                <a:effectLst>
                  <a:outerShdw blurRad="38100" dist="38100" dir="2700000" algn="tl">
                    <a:srgbClr val="000000"/>
                  </a:outerShdw>
                </a:effectLst>
                <a:ea typeface="ＭＳ Ｐゴシック" charset="-128"/>
              </a:rPr>
              <a:t>』</a:t>
            </a:r>
          </a:p>
          <a:p>
            <a:r>
              <a:rPr lang="ja-JP" altLang="en-US" smtClean="0">
                <a:solidFill>
                  <a:srgbClr val="FFFFFF"/>
                </a:solidFill>
                <a:effectLst>
                  <a:outerShdw blurRad="38100" dist="38100" dir="2700000" algn="tl">
                    <a:srgbClr val="000000"/>
                  </a:outerShdw>
                </a:effectLst>
                <a:ea typeface="ＭＳ Ｐゴシック" charset="-128"/>
              </a:rPr>
              <a:t>（平成２０年３月）</a:t>
            </a:r>
          </a:p>
        </p:txBody>
      </p:sp>
    </p:spTree>
    <p:extLst>
      <p:ext uri="{BB962C8B-B14F-4D97-AF65-F5344CB8AC3E}">
        <p14:creationId xmlns:p14="http://schemas.microsoft.com/office/powerpoint/2010/main" val="1917274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2"/>
          <p:cNvSpPr>
            <a:spLocks noGrp="1" noRot="1" noChangeArrowheads="1"/>
          </p:cNvSpPr>
          <p:nvPr>
            <p:ph type="title"/>
          </p:nvPr>
        </p:nvSpPr>
        <p:spPr>
          <a:xfrm>
            <a:off x="969963" y="292100"/>
            <a:ext cx="7297737" cy="903288"/>
          </a:xfrm>
          <a:solidFill>
            <a:srgbClr val="FF0000"/>
          </a:solidFill>
          <a:ln/>
        </p:spPr>
        <p:txBody>
          <a:bodyPr/>
          <a:lstStyle/>
          <a:p>
            <a:r>
              <a:rPr lang="ja-JP" altLang="en-US" sz="4800">
                <a:solidFill>
                  <a:schemeClr val="tx1"/>
                </a:solidFill>
                <a:latin typeface="ＭＳ Ｐゴシック" charset="-128"/>
              </a:rPr>
              <a:t>病院の災害対策の見直し</a:t>
            </a:r>
            <a:r>
              <a:rPr lang="ja-JP" altLang="en-US" sz="3600">
                <a:solidFill>
                  <a:srgbClr val="FFFF00"/>
                </a:solidFill>
                <a:latin typeface="ＭＳ Ｐゴシック" charset="-128"/>
              </a:rPr>
              <a:t>　</a:t>
            </a:r>
          </a:p>
        </p:txBody>
      </p:sp>
      <p:sp>
        <p:nvSpPr>
          <p:cNvPr id="1083395" name="Rectangle 3"/>
          <p:cNvSpPr>
            <a:spLocks noGrp="1" noChangeArrowheads="1"/>
          </p:cNvSpPr>
          <p:nvPr>
            <p:ph type="body" idx="1"/>
          </p:nvPr>
        </p:nvSpPr>
        <p:spPr>
          <a:xfrm>
            <a:off x="420688" y="1501775"/>
            <a:ext cx="8529637" cy="4140200"/>
          </a:xfrm>
          <a:solidFill>
            <a:schemeClr val="tx1"/>
          </a:solidFill>
          <a:ln>
            <a:solidFill>
              <a:schemeClr val="tx1"/>
            </a:solidFill>
            <a:miter lim="800000"/>
            <a:headEnd/>
            <a:tailEnd/>
          </a:ln>
        </p:spPr>
        <p:txBody>
          <a:bodyPr/>
          <a:lstStyle/>
          <a:p>
            <a:pPr>
              <a:lnSpc>
                <a:spcPct val="90000"/>
              </a:lnSpc>
              <a:buClr>
                <a:schemeClr val="accent1"/>
              </a:buClr>
              <a:buFont typeface="Wingdings" pitchFamily="2" charset="2"/>
              <a:buNone/>
            </a:pPr>
            <a:r>
              <a:rPr lang="en-US" altLang="ja-JP" dirty="0">
                <a:solidFill>
                  <a:srgbClr val="FF3300"/>
                </a:solidFill>
              </a:rPr>
              <a:t>①</a:t>
            </a:r>
            <a:r>
              <a:rPr lang="ja-JP" altLang="en-US" dirty="0">
                <a:solidFill>
                  <a:srgbClr val="FF3300"/>
                </a:solidFill>
              </a:rPr>
              <a:t>　避難経路図</a:t>
            </a:r>
          </a:p>
          <a:p>
            <a:pPr>
              <a:lnSpc>
                <a:spcPct val="90000"/>
              </a:lnSpc>
              <a:buClr>
                <a:schemeClr val="accent1"/>
              </a:buClr>
              <a:buFont typeface="Wingdings" pitchFamily="2" charset="2"/>
              <a:buNone/>
            </a:pPr>
            <a:r>
              <a:rPr lang="ja-JP" altLang="en-US" sz="2800" dirty="0">
                <a:solidFill>
                  <a:srgbClr val="000000"/>
                </a:solidFill>
                <a:effectLst>
                  <a:outerShdw blurRad="38100" dist="38100" dir="2700000" algn="tl">
                    <a:srgbClr val="FFFFFF"/>
                  </a:outerShdw>
                </a:effectLst>
              </a:rPr>
              <a:t>・安全で避難しやすいかを点検</a:t>
            </a:r>
          </a:p>
          <a:p>
            <a:pPr>
              <a:lnSpc>
                <a:spcPct val="90000"/>
              </a:lnSpc>
              <a:buClr>
                <a:schemeClr val="accent1"/>
              </a:buClr>
              <a:buFont typeface="Wingdings" pitchFamily="2" charset="2"/>
              <a:buNone/>
            </a:pPr>
            <a:r>
              <a:rPr lang="ja-JP" altLang="en-US" sz="2800" dirty="0">
                <a:solidFill>
                  <a:srgbClr val="000000"/>
                </a:solidFill>
                <a:effectLst>
                  <a:outerShdw blurRad="38100" dist="38100" dir="2700000" algn="tl">
                    <a:srgbClr val="FFFFFF"/>
                  </a:outerShdw>
                </a:effectLst>
              </a:rPr>
              <a:t>・複数の避難場所、経路を設定する</a:t>
            </a:r>
          </a:p>
          <a:p>
            <a:pPr>
              <a:lnSpc>
                <a:spcPct val="90000"/>
              </a:lnSpc>
              <a:buClr>
                <a:schemeClr val="accent1"/>
              </a:buClr>
              <a:buFont typeface="Wingdings" pitchFamily="2" charset="2"/>
              <a:buNone/>
            </a:pPr>
            <a:r>
              <a:rPr lang="ja-JP" altLang="en-US" dirty="0">
                <a:solidFill>
                  <a:srgbClr val="FF3300"/>
                </a:solidFill>
              </a:rPr>
              <a:t>②家族との連携</a:t>
            </a:r>
          </a:p>
          <a:p>
            <a:pPr>
              <a:lnSpc>
                <a:spcPct val="90000"/>
              </a:lnSpc>
              <a:buClr>
                <a:schemeClr val="accent1"/>
              </a:buClr>
              <a:buFont typeface="Wingdings" pitchFamily="2" charset="2"/>
              <a:buNone/>
            </a:pPr>
            <a:r>
              <a:rPr lang="ja-JP" altLang="en-US" sz="2800" dirty="0">
                <a:solidFill>
                  <a:srgbClr val="000000"/>
                </a:solidFill>
                <a:effectLst/>
              </a:rPr>
              <a:t>・家族への連絡方法とインフォームドコンセント</a:t>
            </a:r>
          </a:p>
          <a:p>
            <a:pPr>
              <a:lnSpc>
                <a:spcPct val="90000"/>
              </a:lnSpc>
              <a:buClr>
                <a:schemeClr val="accent1"/>
              </a:buClr>
              <a:buFont typeface="Wingdings" pitchFamily="2" charset="2"/>
              <a:buNone/>
            </a:pPr>
            <a:r>
              <a:rPr lang="ja-JP" altLang="en-US" b="1" dirty="0">
                <a:solidFill>
                  <a:srgbClr val="FF0000"/>
                </a:solidFill>
              </a:rPr>
              <a:t>③職員の生命・安全の確保を図る</a:t>
            </a:r>
          </a:p>
          <a:p>
            <a:pPr>
              <a:lnSpc>
                <a:spcPct val="90000"/>
              </a:lnSpc>
              <a:buClr>
                <a:schemeClr val="accent1"/>
              </a:buClr>
              <a:buFont typeface="Wingdings" pitchFamily="2" charset="2"/>
              <a:buNone/>
            </a:pPr>
            <a:r>
              <a:rPr lang="ja-JP" altLang="en-US" b="1" dirty="0">
                <a:solidFill>
                  <a:srgbClr val="FF0000"/>
                </a:solidFill>
              </a:rPr>
              <a:t>④避難チェックシート</a:t>
            </a:r>
          </a:p>
          <a:p>
            <a:pPr>
              <a:lnSpc>
                <a:spcPct val="90000"/>
              </a:lnSpc>
              <a:buClr>
                <a:schemeClr val="accent1"/>
              </a:buClr>
              <a:buFont typeface="Wingdings" pitchFamily="2" charset="2"/>
              <a:buNone/>
            </a:pPr>
            <a:r>
              <a:rPr lang="ja-JP" altLang="en-US" b="1" dirty="0">
                <a:solidFill>
                  <a:srgbClr val="FF0000"/>
                </a:solidFill>
              </a:rPr>
              <a:t>⑤具体的な避難誘導方法を明記し訓練する</a:t>
            </a:r>
            <a:endParaRPr lang="ja-JP" altLang="en-US" b="1" dirty="0">
              <a:solidFill>
                <a:srgbClr val="FF0000"/>
              </a:solidFill>
              <a:latin typeface="ＭＳ Ｐゴシック" charset="-128"/>
            </a:endParaRPr>
          </a:p>
        </p:txBody>
      </p:sp>
      <p:sp>
        <p:nvSpPr>
          <p:cNvPr id="1083396" name="Rectangle 4"/>
          <p:cNvSpPr>
            <a:spLocks noChangeArrowheads="1"/>
          </p:cNvSpPr>
          <p:nvPr/>
        </p:nvSpPr>
        <p:spPr bwMode="auto">
          <a:xfrm>
            <a:off x="647700" y="5778500"/>
            <a:ext cx="754856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mtClean="0">
                <a:solidFill>
                  <a:srgbClr val="FFFFFF"/>
                </a:solidFill>
                <a:effectLst>
                  <a:outerShdw blurRad="38100" dist="38100" dir="2700000" algn="tl">
                    <a:srgbClr val="000000"/>
                  </a:outerShdw>
                </a:effectLst>
                <a:ea typeface="ＭＳ Ｐゴシック" charset="-128"/>
              </a:rPr>
              <a:t>参考資料：特定非営利活動法人　国際緊急医療・衛生支援機構</a:t>
            </a:r>
          </a:p>
          <a:p>
            <a:r>
              <a:rPr lang="en-US" altLang="ja-JP" smtClean="0">
                <a:solidFill>
                  <a:srgbClr val="FFFFFF"/>
                </a:solidFill>
                <a:effectLst>
                  <a:outerShdw blurRad="38100" dist="38100" dir="2700000" algn="tl">
                    <a:srgbClr val="000000"/>
                  </a:outerShdw>
                </a:effectLst>
                <a:ea typeface="ＭＳ Ｐゴシック" charset="-128"/>
              </a:rPr>
              <a:t>『</a:t>
            </a:r>
            <a:r>
              <a:rPr lang="ja-JP" altLang="en-US" smtClean="0">
                <a:solidFill>
                  <a:srgbClr val="FFFFFF"/>
                </a:solidFill>
                <a:effectLst>
                  <a:outerShdw blurRad="38100" dist="38100" dir="2700000" algn="tl">
                    <a:srgbClr val="000000"/>
                  </a:outerShdw>
                </a:effectLst>
                <a:ea typeface="ＭＳ Ｐゴシック" charset="-128"/>
              </a:rPr>
              <a:t>認知症専門病院における大規模災害時の避難誘導のマニュアル作成事業</a:t>
            </a:r>
            <a:r>
              <a:rPr lang="en-US" altLang="ja-JP" smtClean="0">
                <a:solidFill>
                  <a:srgbClr val="FFFFFF"/>
                </a:solidFill>
                <a:effectLst>
                  <a:outerShdw blurRad="38100" dist="38100" dir="2700000" algn="tl">
                    <a:srgbClr val="000000"/>
                  </a:outerShdw>
                </a:effectLst>
                <a:ea typeface="ＭＳ Ｐゴシック" charset="-128"/>
              </a:rPr>
              <a:t>』</a:t>
            </a:r>
          </a:p>
          <a:p>
            <a:r>
              <a:rPr lang="ja-JP" altLang="en-US" smtClean="0">
                <a:solidFill>
                  <a:srgbClr val="FFFFFF"/>
                </a:solidFill>
                <a:effectLst>
                  <a:outerShdw blurRad="38100" dist="38100" dir="2700000" algn="tl">
                    <a:srgbClr val="000000"/>
                  </a:outerShdw>
                </a:effectLst>
                <a:ea typeface="ＭＳ Ｐゴシック" charset="-128"/>
              </a:rPr>
              <a:t>（平成２０年３月）</a:t>
            </a:r>
          </a:p>
        </p:txBody>
      </p:sp>
    </p:spTree>
    <p:extLst>
      <p:ext uri="{BB962C8B-B14F-4D97-AF65-F5344CB8AC3E}">
        <p14:creationId xmlns:p14="http://schemas.microsoft.com/office/powerpoint/2010/main" val="2642734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01638" y="427038"/>
            <a:ext cx="8274050" cy="1057275"/>
          </a:xfrm>
          <a:solidFill>
            <a:srgbClr val="FF0000"/>
          </a:solidFill>
        </p:spPr>
        <p:txBody>
          <a:bodyPr/>
          <a:lstStyle/>
          <a:p>
            <a:pPr eaLnBrk="1" hangingPunct="1"/>
            <a:r>
              <a:rPr lang="ja-JP" altLang="en-US" sz="4800" dirty="0" smtClean="0">
                <a:solidFill>
                  <a:schemeClr val="tx1"/>
                </a:solidFill>
                <a:effectLst/>
                <a:ea typeface="ＭＳ ゴシック" pitchFamily="49" charset="-128"/>
              </a:rPr>
              <a:t>災害時対応業務の考え方②</a:t>
            </a:r>
            <a:endParaRPr lang="ja-JP" altLang="en-US" sz="4800" dirty="0" smtClean="0">
              <a:solidFill>
                <a:schemeClr val="tx1"/>
              </a:solidFill>
              <a:effectLst/>
              <a:latin typeface="HGP創英角ﾎﾟｯﾌﾟ体" pitchFamily="50" charset="-128"/>
              <a:ea typeface="ＭＳ ゴシック" pitchFamily="49" charset="-128"/>
            </a:endParaRPr>
          </a:p>
        </p:txBody>
      </p:sp>
      <p:sp>
        <p:nvSpPr>
          <p:cNvPr id="49155" name="Rectangle 3"/>
          <p:cNvSpPr>
            <a:spLocks noChangeArrowheads="1"/>
          </p:cNvSpPr>
          <p:nvPr/>
        </p:nvSpPr>
        <p:spPr bwMode="auto">
          <a:xfrm>
            <a:off x="552448" y="1737159"/>
            <a:ext cx="8285163" cy="452431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3600" dirty="0" smtClean="0">
                <a:solidFill>
                  <a:srgbClr val="CC3300"/>
                </a:solidFill>
                <a:latin typeface="Times New Roman" pitchFamily="18" charset="0"/>
                <a:ea typeface="ＭＳ ゴシック" pitchFamily="49" charset="-128"/>
              </a:rPr>
              <a:t>②</a:t>
            </a:r>
            <a:r>
              <a:rPr lang="ja-JP" altLang="en-US" sz="3600" dirty="0" smtClean="0">
                <a:solidFill>
                  <a:srgbClr val="CC3300"/>
                </a:solidFill>
                <a:latin typeface="Times New Roman" pitchFamily="18" charset="0"/>
                <a:ea typeface="ＭＳ ゴシック" pitchFamily="49" charset="-128"/>
              </a:rPr>
              <a:t>発災当日</a:t>
            </a:r>
            <a:r>
              <a:rPr lang="ja-JP" altLang="en-US" sz="3600" dirty="0" smtClean="0">
                <a:solidFill>
                  <a:srgbClr val="000514"/>
                </a:solidFill>
                <a:latin typeface="Times New Roman" pitchFamily="18" charset="0"/>
                <a:ea typeface="ＭＳ ゴシック" pitchFamily="49" charset="-128"/>
              </a:rPr>
              <a:t>　</a:t>
            </a:r>
          </a:p>
          <a:p>
            <a:pPr eaLnBrk="1" hangingPunct="1"/>
            <a:r>
              <a:rPr lang="ja-JP" altLang="en-US" sz="3600" dirty="0" smtClean="0">
                <a:solidFill>
                  <a:srgbClr val="000514"/>
                </a:solidFill>
                <a:latin typeface="Times New Roman" pitchFamily="18" charset="0"/>
                <a:ea typeface="ＭＳ ゴシック" pitchFamily="49" charset="-128"/>
              </a:rPr>
              <a:t>・</a:t>
            </a:r>
            <a:r>
              <a:rPr lang="ja-JP" altLang="en-US" sz="3600" dirty="0" smtClean="0">
                <a:solidFill>
                  <a:srgbClr val="000514"/>
                </a:solidFill>
              </a:rPr>
              <a:t>職員の安否確認→</a:t>
            </a:r>
            <a:r>
              <a:rPr lang="en-US" altLang="ja-JP" sz="3600" dirty="0" smtClean="0">
                <a:solidFill>
                  <a:srgbClr val="000514"/>
                </a:solidFill>
              </a:rPr>
              <a:t>12</a:t>
            </a:r>
            <a:r>
              <a:rPr lang="ja-JP" altLang="en-US" sz="3600" dirty="0" smtClean="0">
                <a:solidFill>
                  <a:srgbClr val="000514"/>
                </a:solidFill>
              </a:rPr>
              <a:t>時間以内に報告集約</a:t>
            </a:r>
            <a:endParaRPr lang="ja-JP" altLang="en-US" sz="3600" dirty="0" smtClean="0">
              <a:solidFill>
                <a:srgbClr val="000514"/>
              </a:solidFill>
              <a:latin typeface="Times New Roman" pitchFamily="18" charset="0"/>
              <a:ea typeface="ＭＳ ゴシック" pitchFamily="49" charset="-128"/>
            </a:endParaRPr>
          </a:p>
          <a:p>
            <a:pPr eaLnBrk="1" hangingPunct="1"/>
            <a:r>
              <a:rPr lang="ja-JP" altLang="en-US" sz="3600" dirty="0" smtClean="0">
                <a:solidFill>
                  <a:srgbClr val="000514"/>
                </a:solidFill>
                <a:latin typeface="Times New Roman" pitchFamily="18" charset="0"/>
                <a:ea typeface="ＭＳ ゴシック" pitchFamily="49" charset="-128"/>
              </a:rPr>
              <a:t>・短期入所、利用者の安否確認→地域包括やケアマネと連携して翌日までに</a:t>
            </a:r>
          </a:p>
          <a:p>
            <a:pPr eaLnBrk="1" hangingPunct="1"/>
            <a:r>
              <a:rPr lang="ja-JP" altLang="en-US" sz="3600" dirty="0" smtClean="0">
                <a:solidFill>
                  <a:srgbClr val="000514"/>
                </a:solidFill>
                <a:latin typeface="Times New Roman" pitchFamily="18" charset="0"/>
                <a:ea typeface="ＭＳ ゴシック" pitchFamily="49" charset="-128"/>
              </a:rPr>
              <a:t>・要援護者の受け入れ→現実には受け入れざるを得ない。福祉避難所への指定も</a:t>
            </a:r>
          </a:p>
        </p:txBody>
      </p:sp>
    </p:spTree>
    <p:extLst>
      <p:ext uri="{BB962C8B-B14F-4D97-AF65-F5344CB8AC3E}">
        <p14:creationId xmlns:p14="http://schemas.microsoft.com/office/powerpoint/2010/main" val="29839687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401638" y="427038"/>
            <a:ext cx="8274050" cy="1057275"/>
          </a:xfrm>
          <a:solidFill>
            <a:srgbClr val="FF0000"/>
          </a:solidFill>
        </p:spPr>
        <p:txBody>
          <a:bodyPr/>
          <a:lstStyle/>
          <a:p>
            <a:pPr eaLnBrk="1" hangingPunct="1"/>
            <a:r>
              <a:rPr lang="ja-JP" altLang="en-US" sz="4800" dirty="0" smtClean="0">
                <a:solidFill>
                  <a:schemeClr val="tx1"/>
                </a:solidFill>
                <a:effectLst/>
                <a:ea typeface="ＭＳ ゴシック" pitchFamily="49" charset="-128"/>
              </a:rPr>
              <a:t>介護の優先業務の考え方①</a:t>
            </a:r>
            <a:endParaRPr lang="ja-JP" altLang="en-US" sz="4800" dirty="0" smtClean="0">
              <a:solidFill>
                <a:schemeClr val="tx1"/>
              </a:solidFill>
              <a:effectLst/>
              <a:latin typeface="HGP創英角ﾎﾟｯﾌﾟ体" pitchFamily="50" charset="-128"/>
              <a:ea typeface="ＭＳ ゴシック" pitchFamily="49" charset="-128"/>
            </a:endParaRPr>
          </a:p>
        </p:txBody>
      </p:sp>
      <p:sp>
        <p:nvSpPr>
          <p:cNvPr id="50179" name="Rectangle 3"/>
          <p:cNvSpPr>
            <a:spLocks noChangeArrowheads="1"/>
          </p:cNvSpPr>
          <p:nvPr/>
        </p:nvSpPr>
        <p:spPr bwMode="auto">
          <a:xfrm>
            <a:off x="552450" y="1890713"/>
            <a:ext cx="8285163" cy="447833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3200" smtClean="0">
                <a:solidFill>
                  <a:srgbClr val="CC3300"/>
                </a:solidFill>
                <a:latin typeface="Times New Roman" pitchFamily="18" charset="0"/>
                <a:ea typeface="ＭＳ ゴシック" pitchFamily="49" charset="-128"/>
              </a:rPr>
              <a:t>①</a:t>
            </a:r>
            <a:r>
              <a:rPr lang="ja-JP" altLang="en-US" sz="3200" smtClean="0">
                <a:solidFill>
                  <a:srgbClr val="CC3300"/>
                </a:solidFill>
                <a:latin typeface="Times New Roman" pitchFamily="18" charset="0"/>
                <a:ea typeface="ＭＳ ゴシック" pitchFamily="49" charset="-128"/>
              </a:rPr>
              <a:t>直接生活介助</a:t>
            </a:r>
            <a:r>
              <a:rPr lang="ja-JP" altLang="en-US" sz="3200" smtClean="0">
                <a:solidFill>
                  <a:srgbClr val="000514"/>
                </a:solidFill>
                <a:latin typeface="Times New Roman" pitchFamily="18" charset="0"/>
                <a:ea typeface="ＭＳ ゴシック" pitchFamily="49" charset="-128"/>
              </a:rPr>
              <a:t>　</a:t>
            </a:r>
          </a:p>
          <a:p>
            <a:pPr eaLnBrk="1" hangingPunct="1"/>
            <a:r>
              <a:rPr lang="ja-JP" altLang="en-US" sz="3200" smtClean="0">
                <a:solidFill>
                  <a:srgbClr val="000514"/>
                </a:solidFill>
                <a:latin typeface="Times New Roman" pitchFamily="18" charset="0"/>
                <a:ea typeface="ＭＳ ゴシック" pitchFamily="49" charset="-128"/>
              </a:rPr>
              <a:t>・基本的な介助</a:t>
            </a:r>
          </a:p>
          <a:p>
            <a:pPr eaLnBrk="1" hangingPunct="1"/>
            <a:r>
              <a:rPr lang="ja-JP" altLang="en-US" sz="3200" smtClean="0">
                <a:solidFill>
                  <a:srgbClr val="000514"/>
                </a:solidFill>
                <a:latin typeface="Times New Roman" pitchFamily="18" charset="0"/>
                <a:ea typeface="ＭＳ ゴシック" pitchFamily="49" charset="-128"/>
              </a:rPr>
              <a:t>　　</a:t>
            </a:r>
            <a:r>
              <a:rPr lang="ja-JP" altLang="en-US" sz="3200" smtClean="0">
                <a:solidFill>
                  <a:srgbClr val="000514"/>
                </a:solidFill>
              </a:rPr>
              <a:t>食事、排泄→できるだけ通常通り実施</a:t>
            </a:r>
          </a:p>
          <a:p>
            <a:pPr eaLnBrk="1" hangingPunct="1"/>
            <a:r>
              <a:rPr lang="ja-JP" altLang="en-US" sz="3200" smtClean="0">
                <a:solidFill>
                  <a:srgbClr val="000514"/>
                </a:solidFill>
              </a:rPr>
              <a:t>　　　入浴→</a:t>
            </a:r>
            <a:r>
              <a:rPr lang="en-US" altLang="ja-JP" sz="3200" smtClean="0">
                <a:solidFill>
                  <a:srgbClr val="000514"/>
                </a:solidFill>
              </a:rPr>
              <a:t>3</a:t>
            </a:r>
            <a:r>
              <a:rPr lang="ja-JP" altLang="en-US" sz="3200" smtClean="0">
                <a:solidFill>
                  <a:srgbClr val="000514"/>
                </a:solidFill>
              </a:rPr>
              <a:t>日間実施せず。</a:t>
            </a:r>
            <a:r>
              <a:rPr lang="ja-JP" altLang="en-US" sz="2400" smtClean="0">
                <a:solidFill>
                  <a:srgbClr val="000514"/>
                </a:solidFill>
              </a:rPr>
              <a:t>ウェットティッシュ対応</a:t>
            </a:r>
            <a:endParaRPr lang="ja-JP" altLang="en-US" sz="2400" smtClean="0">
              <a:solidFill>
                <a:srgbClr val="000514"/>
              </a:solidFill>
              <a:latin typeface="Times New Roman" pitchFamily="18" charset="0"/>
              <a:ea typeface="ＭＳ ゴシック" pitchFamily="49" charset="-128"/>
            </a:endParaRPr>
          </a:p>
          <a:p>
            <a:pPr eaLnBrk="1" hangingPunct="1"/>
            <a:r>
              <a:rPr lang="ja-JP" altLang="en-US" sz="3200" smtClean="0">
                <a:solidFill>
                  <a:srgbClr val="000514"/>
                </a:solidFill>
                <a:latin typeface="Times New Roman" pitchFamily="18" charset="0"/>
                <a:ea typeface="ＭＳ ゴシック" pitchFamily="49" charset="-128"/>
              </a:rPr>
              <a:t>・必要資源</a:t>
            </a:r>
          </a:p>
          <a:p>
            <a:pPr eaLnBrk="1" hangingPunct="1"/>
            <a:r>
              <a:rPr lang="ja-JP" altLang="en-US" sz="3200" smtClean="0">
                <a:solidFill>
                  <a:srgbClr val="000514"/>
                </a:solidFill>
                <a:latin typeface="Times New Roman" pitchFamily="18" charset="0"/>
                <a:ea typeface="ＭＳ ゴシック" pitchFamily="49" charset="-128"/>
              </a:rPr>
              <a:t>　　介護職、電力、上下水、食品</a:t>
            </a:r>
          </a:p>
          <a:p>
            <a:pPr eaLnBrk="1" hangingPunct="1"/>
            <a:r>
              <a:rPr lang="ja-JP" altLang="en-US" sz="3200" smtClean="0">
                <a:solidFill>
                  <a:srgbClr val="000514"/>
                </a:solidFill>
                <a:latin typeface="Times New Roman" pitchFamily="18" charset="0"/>
                <a:ea typeface="ＭＳ ゴシック" pitchFamily="49" charset="-128"/>
              </a:rPr>
              <a:t>・備蓄可能な資源</a:t>
            </a:r>
          </a:p>
          <a:p>
            <a:pPr eaLnBrk="1" hangingPunct="1"/>
            <a:r>
              <a:rPr lang="ja-JP" altLang="en-US" sz="3200" smtClean="0">
                <a:solidFill>
                  <a:srgbClr val="000514"/>
                </a:solidFill>
                <a:latin typeface="Times New Roman" pitchFamily="18" charset="0"/>
                <a:ea typeface="ＭＳ ゴシック" pitchFamily="49" charset="-128"/>
              </a:rPr>
              <a:t>　　飲料水、洗浄用水、非常食、ポータブ　</a:t>
            </a:r>
          </a:p>
          <a:p>
            <a:pPr eaLnBrk="1" hangingPunct="1"/>
            <a:r>
              <a:rPr lang="ja-JP" altLang="en-US" sz="3200" smtClean="0">
                <a:solidFill>
                  <a:srgbClr val="000514"/>
                </a:solidFill>
                <a:latin typeface="Times New Roman" pitchFamily="18" charset="0"/>
                <a:ea typeface="ＭＳ ゴシック" pitchFamily="49" charset="-128"/>
              </a:rPr>
              <a:t>　　ルトイレ、ウェットティッシュ・・・</a:t>
            </a:r>
          </a:p>
        </p:txBody>
      </p:sp>
    </p:spTree>
    <p:extLst>
      <p:ext uri="{BB962C8B-B14F-4D97-AF65-F5344CB8AC3E}">
        <p14:creationId xmlns:p14="http://schemas.microsoft.com/office/powerpoint/2010/main" val="127153350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a:stretch>
            <a:fillRect/>
          </a:stretch>
        </p:blipFill>
        <p:spPr bwMode="auto">
          <a:xfrm>
            <a:off x="5800725" y="4349750"/>
            <a:ext cx="3343275" cy="2508250"/>
          </a:xfrm>
          <a:prstGeom prst="rect">
            <a:avLst/>
          </a:prstGeom>
          <a:noFill/>
          <a:ln w="9525">
            <a:solidFill>
              <a:srgbClr val="FFFFFF"/>
            </a:solidFill>
            <a:miter lim="800000"/>
            <a:headEnd/>
            <a:tailEnd/>
          </a:ln>
        </p:spPr>
      </p:pic>
      <p:sp>
        <p:nvSpPr>
          <p:cNvPr id="5124" name="Text Box 4"/>
          <p:cNvSpPr txBox="1">
            <a:spLocks noChangeArrowheads="1"/>
          </p:cNvSpPr>
          <p:nvPr/>
        </p:nvSpPr>
        <p:spPr bwMode="auto">
          <a:xfrm>
            <a:off x="1173163" y="779463"/>
            <a:ext cx="3490912" cy="1176337"/>
          </a:xfrm>
          <a:prstGeom prst="rect">
            <a:avLst/>
          </a:prstGeom>
          <a:noFill/>
          <a:ln w="9525">
            <a:noFill/>
            <a:miter lim="800000"/>
            <a:headEnd/>
            <a:tailEnd/>
          </a:ln>
          <a:effectLst/>
        </p:spPr>
        <p:txBody>
          <a:bodyPr wrap="none">
            <a:spAutoFit/>
          </a:bodyPr>
          <a:lstStyle/>
          <a:p>
            <a:pPr algn="dist">
              <a:lnSpc>
                <a:spcPct val="110000"/>
              </a:lnSpc>
              <a:defRPr/>
            </a:pPr>
            <a:r>
              <a:rPr lang="ja-JP" altLang="en-US" sz="3200" b="1" dirty="0">
                <a:solidFill>
                  <a:srgbClr val="FFFFFF"/>
                </a:solidFill>
                <a:effectLst>
                  <a:outerShdw blurRad="38100" dist="38100" dir="2700000" algn="tl">
                    <a:srgbClr val="000000"/>
                  </a:outerShdw>
                </a:effectLst>
                <a:latin typeface="ＤＨＰ平成明朝体W7" pitchFamily="2" charset="-128"/>
                <a:ea typeface="ＤＨＰ平成明朝体W7" pitchFamily="2" charset="-128"/>
              </a:rPr>
              <a:t>死　　者： </a:t>
            </a:r>
            <a:r>
              <a:rPr lang="en-US" altLang="ja-JP" sz="3200" b="1" dirty="0">
                <a:solidFill>
                  <a:srgbClr val="FFFFFF"/>
                </a:solidFill>
                <a:effectLst>
                  <a:outerShdw blurRad="38100" dist="38100" dir="2700000" algn="tl">
                    <a:srgbClr val="000000"/>
                  </a:outerShdw>
                </a:effectLst>
                <a:latin typeface="ＤＨＰ平成明朝体W7" pitchFamily="2" charset="-128"/>
                <a:ea typeface="ＤＨＰ平成明朝体W7" pitchFamily="2" charset="-128"/>
              </a:rPr>
              <a:t>15,883</a:t>
            </a:r>
            <a:r>
              <a:rPr lang="ja-JP" altLang="en-US" sz="3200" b="1" dirty="0">
                <a:solidFill>
                  <a:srgbClr val="FFFFFF"/>
                </a:solidFill>
                <a:effectLst>
                  <a:outerShdw blurRad="38100" dist="38100" dir="2700000" algn="tl">
                    <a:srgbClr val="000000"/>
                  </a:outerShdw>
                </a:effectLst>
                <a:latin typeface="ＤＨＰ平成明朝体W7" pitchFamily="2" charset="-128"/>
                <a:ea typeface="ＤＨＰ平成明朝体W7" pitchFamily="2" charset="-128"/>
              </a:rPr>
              <a:t>名</a:t>
            </a:r>
          </a:p>
          <a:p>
            <a:pPr algn="dist">
              <a:lnSpc>
                <a:spcPct val="110000"/>
              </a:lnSpc>
              <a:defRPr/>
            </a:pPr>
            <a:r>
              <a:rPr lang="ja-JP" altLang="en-US" sz="3200" b="1" dirty="0">
                <a:solidFill>
                  <a:srgbClr val="FFFFFF"/>
                </a:solidFill>
                <a:effectLst>
                  <a:outerShdw blurRad="38100" dist="38100" dir="2700000" algn="tl">
                    <a:srgbClr val="000000"/>
                  </a:outerShdw>
                </a:effectLst>
                <a:latin typeface="ＤＨＰ平成明朝体W7" pitchFamily="2" charset="-128"/>
                <a:ea typeface="ＤＨＰ平成明朝体W7" pitchFamily="2" charset="-128"/>
              </a:rPr>
              <a:t>行方不明： </a:t>
            </a:r>
            <a:r>
              <a:rPr lang="en-US" altLang="ja-JP" sz="3200" b="1" dirty="0">
                <a:solidFill>
                  <a:srgbClr val="FFFFFF"/>
                </a:solidFill>
                <a:effectLst>
                  <a:outerShdw blurRad="38100" dist="38100" dir="2700000" algn="tl">
                    <a:srgbClr val="000000"/>
                  </a:outerShdw>
                </a:effectLst>
                <a:latin typeface="ＤＨＰ平成明朝体W7" pitchFamily="2" charset="-128"/>
                <a:ea typeface="ＤＨＰ平成明朝体W7" pitchFamily="2" charset="-128"/>
              </a:rPr>
              <a:t>2,651</a:t>
            </a:r>
            <a:r>
              <a:rPr lang="ja-JP" altLang="en-US" sz="3200" b="1" dirty="0">
                <a:solidFill>
                  <a:srgbClr val="FFFFFF"/>
                </a:solidFill>
                <a:effectLst>
                  <a:outerShdw blurRad="38100" dist="38100" dir="2700000" algn="tl">
                    <a:srgbClr val="000000"/>
                  </a:outerShdw>
                </a:effectLst>
                <a:latin typeface="ＤＨＰ平成明朝体W7" pitchFamily="2" charset="-128"/>
                <a:ea typeface="ＤＨＰ平成明朝体W7" pitchFamily="2" charset="-128"/>
              </a:rPr>
              <a:t>名</a:t>
            </a:r>
            <a:endParaRPr lang="en-US" altLang="ja-JP" sz="3200" b="1" dirty="0">
              <a:solidFill>
                <a:srgbClr val="FFFFFF"/>
              </a:solidFill>
              <a:effectLst>
                <a:outerShdw blurRad="38100" dist="38100" dir="2700000" algn="tl">
                  <a:srgbClr val="000000"/>
                </a:outerShdw>
              </a:effectLst>
              <a:latin typeface="ＤＨＰ平成明朝体W7" pitchFamily="2" charset="-128"/>
              <a:ea typeface="ＤＨＰ平成明朝体W7" pitchFamily="2" charset="-128"/>
            </a:endParaRPr>
          </a:p>
        </p:txBody>
      </p:sp>
      <p:sp>
        <p:nvSpPr>
          <p:cNvPr id="57348" name="Text Box 7"/>
          <p:cNvSpPr txBox="1">
            <a:spLocks noChangeArrowheads="1"/>
          </p:cNvSpPr>
          <p:nvPr/>
        </p:nvSpPr>
        <p:spPr bwMode="auto">
          <a:xfrm>
            <a:off x="5397500" y="1522413"/>
            <a:ext cx="3649663" cy="457200"/>
          </a:xfrm>
          <a:prstGeom prst="rect">
            <a:avLst/>
          </a:prstGeom>
          <a:noFill/>
          <a:ln w="9525">
            <a:noFill/>
            <a:miter lim="800000"/>
            <a:headEnd/>
            <a:tailEnd/>
          </a:ln>
        </p:spPr>
        <p:txBody>
          <a:bodyPr>
            <a:spAutoFit/>
          </a:bodyPr>
          <a:lstStyle/>
          <a:p>
            <a:r>
              <a:rPr lang="en-US" altLang="ja-JP" sz="2400">
                <a:solidFill>
                  <a:srgbClr val="FFFFFF"/>
                </a:solidFill>
                <a:latin typeface="ＤＨＰ平成明朝体W7" pitchFamily="2" charset="-128"/>
              </a:rPr>
              <a:t>(</a:t>
            </a:r>
            <a:r>
              <a:rPr lang="ja-JP" altLang="en-US" sz="2400">
                <a:solidFill>
                  <a:srgbClr val="FFFFFF"/>
                </a:solidFill>
                <a:latin typeface="ＤＨＰ平成明朝体W7" pitchFamily="2" charset="-128"/>
              </a:rPr>
              <a:t>警察庁：</a:t>
            </a:r>
            <a:r>
              <a:rPr lang="en-US" altLang="ja-JP" sz="2400">
                <a:solidFill>
                  <a:srgbClr val="FFFFFF"/>
                </a:solidFill>
                <a:latin typeface="ＤＨＰ平成明朝体W7" pitchFamily="2" charset="-128"/>
              </a:rPr>
              <a:t>H25.11.26)</a:t>
            </a:r>
          </a:p>
        </p:txBody>
      </p:sp>
      <p:pic>
        <p:nvPicPr>
          <p:cNvPr id="57349" name="Picture 5"/>
          <p:cNvPicPr>
            <a:picLocks noChangeAspect="1" noChangeArrowheads="1"/>
          </p:cNvPicPr>
          <p:nvPr/>
        </p:nvPicPr>
        <p:blipFill>
          <a:blip r:embed="rId4" cstate="print"/>
          <a:srcRect/>
          <a:stretch>
            <a:fillRect/>
          </a:stretch>
        </p:blipFill>
        <p:spPr bwMode="auto">
          <a:xfrm>
            <a:off x="5886450" y="2547938"/>
            <a:ext cx="3257550" cy="2443162"/>
          </a:xfrm>
          <a:prstGeom prst="rect">
            <a:avLst/>
          </a:prstGeom>
          <a:noFill/>
          <a:ln w="9525">
            <a:solidFill>
              <a:srgbClr val="FFFFFF"/>
            </a:solidFill>
            <a:miter lim="800000"/>
            <a:headEnd/>
            <a:tailEnd/>
          </a:ln>
        </p:spPr>
      </p:pic>
      <p:pic>
        <p:nvPicPr>
          <p:cNvPr id="57350" name="Picture 4"/>
          <p:cNvPicPr>
            <a:picLocks noChangeAspect="1" noChangeArrowheads="1"/>
          </p:cNvPicPr>
          <p:nvPr/>
        </p:nvPicPr>
        <p:blipFill>
          <a:blip r:embed="rId5" cstate="print"/>
          <a:srcRect/>
          <a:stretch>
            <a:fillRect/>
          </a:stretch>
        </p:blipFill>
        <p:spPr bwMode="auto">
          <a:xfrm>
            <a:off x="0" y="2547938"/>
            <a:ext cx="5886450" cy="4310062"/>
          </a:xfrm>
          <a:prstGeom prst="rect">
            <a:avLst/>
          </a:prstGeom>
          <a:noFill/>
          <a:ln w="9525">
            <a:solidFill>
              <a:srgbClr val="FFFFFF"/>
            </a:solidFill>
            <a:miter lim="800000"/>
            <a:headEnd/>
            <a:tailEnd/>
          </a:ln>
        </p:spPr>
      </p:pic>
      <p:sp>
        <p:nvSpPr>
          <p:cNvPr id="448519" name="Text Box 7"/>
          <p:cNvSpPr txBox="1">
            <a:spLocks noChangeArrowheads="1"/>
          </p:cNvSpPr>
          <p:nvPr/>
        </p:nvSpPr>
        <p:spPr bwMode="auto">
          <a:xfrm>
            <a:off x="419100" y="127000"/>
            <a:ext cx="7677150" cy="76993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ja-JP" altLang="en-US" sz="3600" dirty="0">
                <a:solidFill>
                  <a:srgbClr val="FFFFFF"/>
                </a:solidFill>
                <a:effectLst>
                  <a:outerShdw blurRad="38100" dist="38100" dir="2700000" algn="tl">
                    <a:srgbClr val="000000"/>
                  </a:outerShdw>
                </a:effectLst>
                <a:latin typeface="ＤＨＰ平成明朝体W7" pitchFamily="2" charset="-128"/>
                <a:ea typeface="ＤＨＰ平成明朝体W7" pitchFamily="2" charset="-128"/>
              </a:rPr>
              <a:t>平成２３年</a:t>
            </a:r>
            <a:r>
              <a:rPr lang="en-US" altLang="ja-JP" sz="3600" dirty="0">
                <a:solidFill>
                  <a:srgbClr val="FFFFFF"/>
                </a:solidFill>
                <a:effectLst>
                  <a:outerShdw blurRad="38100" dist="38100" dir="2700000" algn="tl">
                    <a:srgbClr val="000000"/>
                  </a:outerShdw>
                </a:effectLst>
                <a:latin typeface="ＤＨＰ平成明朝体W7" pitchFamily="2" charset="-128"/>
                <a:ea typeface="ＤＨＰ平成明朝体W7" pitchFamily="2" charset="-128"/>
              </a:rPr>
              <a:t>3</a:t>
            </a:r>
            <a:r>
              <a:rPr lang="ja-JP" altLang="en-US" sz="3600" dirty="0">
                <a:solidFill>
                  <a:srgbClr val="FFFFFF"/>
                </a:solidFill>
                <a:effectLst>
                  <a:outerShdw blurRad="38100" dist="38100" dir="2700000" algn="tl">
                    <a:srgbClr val="000000"/>
                  </a:outerShdw>
                </a:effectLst>
                <a:latin typeface="ＤＨＰ平成明朝体W7" pitchFamily="2" charset="-128"/>
                <a:ea typeface="ＤＨＰ平成明朝体W7" pitchFamily="2" charset="-128"/>
              </a:rPr>
              <a:t>月</a:t>
            </a:r>
            <a:r>
              <a:rPr lang="en-US" altLang="ja-JP" sz="3600" dirty="0">
                <a:solidFill>
                  <a:srgbClr val="FFFFFF"/>
                </a:solidFill>
                <a:effectLst>
                  <a:outerShdw blurRad="38100" dist="38100" dir="2700000" algn="tl">
                    <a:srgbClr val="000000"/>
                  </a:outerShdw>
                </a:effectLst>
                <a:latin typeface="ＤＨＰ平成明朝体W7" pitchFamily="2" charset="-128"/>
                <a:ea typeface="ＤＨＰ平成明朝体W7" pitchFamily="2" charset="-128"/>
              </a:rPr>
              <a:t>11</a:t>
            </a:r>
            <a:r>
              <a:rPr lang="ja-JP" altLang="en-US" sz="3600" dirty="0">
                <a:solidFill>
                  <a:srgbClr val="FFFFFF"/>
                </a:solidFill>
                <a:effectLst>
                  <a:outerShdw blurRad="38100" dist="38100" dir="2700000" algn="tl">
                    <a:srgbClr val="000000"/>
                  </a:outerShdw>
                </a:effectLst>
                <a:latin typeface="ＤＨＰ平成明朝体W7" pitchFamily="2" charset="-128"/>
                <a:ea typeface="ＤＨＰ平成明朝体W7" pitchFamily="2" charset="-128"/>
              </a:rPr>
              <a:t>日</a:t>
            </a:r>
            <a:r>
              <a:rPr lang="ja-JP" altLang="en-US" sz="4400" dirty="0">
                <a:solidFill>
                  <a:srgbClr val="FFFFFF"/>
                </a:solidFill>
                <a:effectLst>
                  <a:outerShdw blurRad="38100" dist="38100" dir="2700000" algn="tl">
                    <a:srgbClr val="000000"/>
                  </a:outerShdw>
                </a:effectLst>
                <a:latin typeface="ＤＨＰ平成明朝体W7" pitchFamily="2" charset="-128"/>
                <a:ea typeface="ＤＨＰ平成明朝体W7" pitchFamily="2" charset="-128"/>
              </a:rPr>
              <a:t>　東日本大震災</a:t>
            </a:r>
          </a:p>
        </p:txBody>
      </p:sp>
      <p:sp>
        <p:nvSpPr>
          <p:cNvPr id="57352" name="AutoShape 8"/>
          <p:cNvSpPr>
            <a:spLocks/>
          </p:cNvSpPr>
          <p:nvPr/>
        </p:nvSpPr>
        <p:spPr bwMode="auto">
          <a:xfrm>
            <a:off x="4895850" y="896938"/>
            <a:ext cx="241300" cy="965200"/>
          </a:xfrm>
          <a:prstGeom prst="rightBrace">
            <a:avLst>
              <a:gd name="adj1" fmla="val 33333"/>
              <a:gd name="adj2" fmla="val 50000"/>
            </a:avLst>
          </a:prstGeom>
          <a:noFill/>
          <a:ln w="19050">
            <a:solidFill>
              <a:schemeClr val="tx1"/>
            </a:solidFill>
            <a:round/>
            <a:headEnd/>
            <a:tailEnd/>
          </a:ln>
        </p:spPr>
        <p:txBody>
          <a:bodyPr wrap="none" anchor="ctr"/>
          <a:lstStyle/>
          <a:p>
            <a:endParaRPr lang="ja-JP" altLang="ja-JP">
              <a:solidFill>
                <a:srgbClr val="FFFFFF"/>
              </a:solidFill>
            </a:endParaRPr>
          </a:p>
        </p:txBody>
      </p:sp>
      <p:sp>
        <p:nvSpPr>
          <p:cNvPr id="2" name="Text Box 4"/>
          <p:cNvSpPr txBox="1">
            <a:spLocks noChangeArrowheads="1"/>
          </p:cNvSpPr>
          <p:nvPr/>
        </p:nvSpPr>
        <p:spPr bwMode="auto">
          <a:xfrm>
            <a:off x="5334000" y="935038"/>
            <a:ext cx="2587625" cy="633412"/>
          </a:xfrm>
          <a:prstGeom prst="rect">
            <a:avLst/>
          </a:prstGeom>
          <a:noFill/>
          <a:ln w="9525">
            <a:noFill/>
            <a:miter lim="800000"/>
            <a:headEnd/>
            <a:tailEnd/>
          </a:ln>
          <a:effectLst/>
        </p:spPr>
        <p:txBody>
          <a:bodyPr wrap="none">
            <a:spAutoFit/>
          </a:bodyPr>
          <a:lstStyle/>
          <a:p>
            <a:pPr algn="dist">
              <a:lnSpc>
                <a:spcPct val="110000"/>
              </a:lnSpc>
              <a:defRPr/>
            </a:pPr>
            <a:r>
              <a:rPr lang="ja-JP" altLang="en-US" sz="3200" b="1" dirty="0">
                <a:solidFill>
                  <a:srgbClr val="FFFFFF"/>
                </a:solidFill>
                <a:effectLst>
                  <a:outerShdw blurRad="38100" dist="38100" dir="2700000" algn="tl">
                    <a:srgbClr val="000000"/>
                  </a:outerShdw>
                </a:effectLst>
                <a:latin typeface="ＤＨＰ平成明朝体W7" pitchFamily="2" charset="-128"/>
              </a:rPr>
              <a:t>計：</a:t>
            </a:r>
            <a:r>
              <a:rPr lang="en-US" altLang="ja-JP" sz="3200" b="1" dirty="0">
                <a:solidFill>
                  <a:srgbClr val="FFFFFF"/>
                </a:solidFill>
                <a:effectLst>
                  <a:outerShdw blurRad="38100" dist="38100" dir="2700000" algn="tl">
                    <a:srgbClr val="000000"/>
                  </a:outerShdw>
                </a:effectLst>
                <a:latin typeface="ＤＨＰ平成明朝体W7" pitchFamily="2" charset="-128"/>
              </a:rPr>
              <a:t>18, 534 </a:t>
            </a:r>
            <a:r>
              <a:rPr lang="ja-JP" altLang="en-US" sz="3200" b="1" dirty="0">
                <a:solidFill>
                  <a:srgbClr val="FFFFFF"/>
                </a:solidFill>
                <a:effectLst>
                  <a:outerShdw blurRad="38100" dist="38100" dir="2700000" algn="tl">
                    <a:srgbClr val="000000"/>
                  </a:outerShdw>
                </a:effectLst>
                <a:latin typeface="ＤＨＰ平成明朝体W7" pitchFamily="2" charset="-128"/>
              </a:rPr>
              <a:t>名</a:t>
            </a:r>
          </a:p>
        </p:txBody>
      </p:sp>
      <p:sp>
        <p:nvSpPr>
          <p:cNvPr id="57354" name="Text Box 10"/>
          <p:cNvSpPr txBox="1">
            <a:spLocks noChangeArrowheads="1"/>
          </p:cNvSpPr>
          <p:nvPr/>
        </p:nvSpPr>
        <p:spPr bwMode="auto">
          <a:xfrm>
            <a:off x="0" y="6491288"/>
            <a:ext cx="2012950" cy="366712"/>
          </a:xfrm>
          <a:prstGeom prst="rect">
            <a:avLst/>
          </a:prstGeom>
          <a:solidFill>
            <a:srgbClr val="000000">
              <a:alpha val="50195"/>
            </a:srgbClr>
          </a:solidFill>
          <a:ln w="9525">
            <a:noFill/>
            <a:miter lim="800000"/>
            <a:headEnd/>
            <a:tailEnd/>
          </a:ln>
        </p:spPr>
        <p:txBody>
          <a:bodyPr wrap="none">
            <a:spAutoFit/>
          </a:bodyPr>
          <a:lstStyle/>
          <a:p>
            <a:r>
              <a:rPr lang="ja-JP" altLang="en-US">
                <a:solidFill>
                  <a:srgbClr val="FFFFFF"/>
                </a:solidFill>
              </a:rPr>
              <a:t>釜石市鵜住居地区</a:t>
            </a:r>
          </a:p>
        </p:txBody>
      </p:sp>
      <p:sp>
        <p:nvSpPr>
          <p:cNvPr id="57355" name="Text Box 11"/>
          <p:cNvSpPr txBox="1">
            <a:spLocks noChangeArrowheads="1"/>
          </p:cNvSpPr>
          <p:nvPr/>
        </p:nvSpPr>
        <p:spPr bwMode="auto">
          <a:xfrm>
            <a:off x="5899150" y="4621213"/>
            <a:ext cx="1327150" cy="366712"/>
          </a:xfrm>
          <a:prstGeom prst="rect">
            <a:avLst/>
          </a:prstGeom>
          <a:solidFill>
            <a:srgbClr val="000000">
              <a:alpha val="50195"/>
            </a:srgbClr>
          </a:solidFill>
          <a:ln w="9525">
            <a:noFill/>
            <a:miter lim="800000"/>
            <a:headEnd/>
            <a:tailEnd/>
          </a:ln>
        </p:spPr>
        <p:txBody>
          <a:bodyPr wrap="none">
            <a:spAutoFit/>
          </a:bodyPr>
          <a:lstStyle/>
          <a:p>
            <a:r>
              <a:rPr lang="ja-JP" altLang="en-US">
                <a:solidFill>
                  <a:srgbClr val="FFFFFF"/>
                </a:solidFill>
              </a:rPr>
              <a:t>鵜住居地区</a:t>
            </a:r>
          </a:p>
        </p:txBody>
      </p:sp>
      <p:sp>
        <p:nvSpPr>
          <p:cNvPr id="57356" name="Text Box 12"/>
          <p:cNvSpPr txBox="1">
            <a:spLocks noChangeArrowheads="1"/>
          </p:cNvSpPr>
          <p:nvPr/>
        </p:nvSpPr>
        <p:spPr bwMode="auto">
          <a:xfrm>
            <a:off x="5899150" y="6491288"/>
            <a:ext cx="1098550" cy="366712"/>
          </a:xfrm>
          <a:prstGeom prst="rect">
            <a:avLst/>
          </a:prstGeom>
          <a:solidFill>
            <a:srgbClr val="000000">
              <a:alpha val="50195"/>
            </a:srgbClr>
          </a:solidFill>
          <a:ln w="9525">
            <a:noFill/>
            <a:miter lim="800000"/>
            <a:headEnd/>
            <a:tailEnd/>
          </a:ln>
        </p:spPr>
        <p:txBody>
          <a:bodyPr wrap="none">
            <a:spAutoFit/>
          </a:bodyPr>
          <a:lstStyle/>
          <a:p>
            <a:r>
              <a:rPr lang="ja-JP" altLang="en-US">
                <a:solidFill>
                  <a:srgbClr val="FFFFFF"/>
                </a:solidFill>
              </a:rPr>
              <a:t>両石地区</a:t>
            </a:r>
          </a:p>
        </p:txBody>
      </p:sp>
      <p:sp>
        <p:nvSpPr>
          <p:cNvPr id="57357" name="Rectangle 8"/>
          <p:cNvSpPr>
            <a:spLocks noChangeArrowheads="1"/>
          </p:cNvSpPr>
          <p:nvPr/>
        </p:nvSpPr>
        <p:spPr bwMode="auto">
          <a:xfrm>
            <a:off x="8267700" y="6619875"/>
            <a:ext cx="876300" cy="238125"/>
          </a:xfrm>
          <a:prstGeom prst="rect">
            <a:avLst/>
          </a:prstGeom>
          <a:noFill/>
          <a:ln w="9525">
            <a:noFill/>
            <a:miter lim="800000"/>
            <a:headEnd/>
            <a:tailEnd/>
          </a:ln>
        </p:spPr>
        <p:txBody>
          <a:bodyPr/>
          <a:lstStyle/>
          <a:p>
            <a:pPr algn="r"/>
            <a:fld id="{753BC30F-BABC-493C-ABF8-7454BA89D579}" type="slidenum">
              <a:rPr lang="en-US" altLang="ja-JP" sz="1400">
                <a:solidFill>
                  <a:srgbClr val="FFFFFF"/>
                </a:solidFill>
              </a:rPr>
              <a:pPr algn="r"/>
              <a:t>3</a:t>
            </a:fld>
            <a:endParaRPr lang="en-US" altLang="ja-JP" sz="1400">
              <a:solidFill>
                <a:srgbClr val="FFFFFF"/>
              </a:solidFill>
            </a:endParaRPr>
          </a:p>
        </p:txBody>
      </p:sp>
      <p:sp>
        <p:nvSpPr>
          <p:cNvPr id="57358" name="テキスト ボックス 2"/>
          <p:cNvSpPr txBox="1">
            <a:spLocks noChangeArrowheads="1"/>
          </p:cNvSpPr>
          <p:nvPr/>
        </p:nvSpPr>
        <p:spPr bwMode="auto">
          <a:xfrm>
            <a:off x="1173163" y="1979613"/>
            <a:ext cx="3722687" cy="584200"/>
          </a:xfrm>
          <a:prstGeom prst="rect">
            <a:avLst/>
          </a:prstGeom>
          <a:noFill/>
          <a:ln w="9525">
            <a:noFill/>
            <a:miter lim="800000"/>
            <a:headEnd/>
            <a:tailEnd/>
          </a:ln>
        </p:spPr>
        <p:txBody>
          <a:bodyPr>
            <a:spAutoFit/>
          </a:bodyPr>
          <a:lstStyle/>
          <a:p>
            <a:r>
              <a:rPr lang="ja-JP" altLang="en-US" sz="3200">
                <a:solidFill>
                  <a:srgbClr val="FFFFFF"/>
                </a:solidFill>
              </a:rPr>
              <a:t>避難者：</a:t>
            </a:r>
            <a:r>
              <a:rPr lang="en-US" altLang="ja-JP" sz="3200">
                <a:solidFill>
                  <a:srgbClr val="FFFFFF"/>
                </a:solidFill>
              </a:rPr>
              <a:t>282,111</a:t>
            </a:r>
            <a:r>
              <a:rPr lang="ja-JP" altLang="en-US" sz="3200">
                <a:solidFill>
                  <a:srgbClr val="FFFFFF"/>
                </a:solidFill>
              </a:rPr>
              <a:t>名</a:t>
            </a:r>
          </a:p>
        </p:txBody>
      </p:sp>
      <p:sp>
        <p:nvSpPr>
          <p:cNvPr id="57359" name="テキスト ボックス 2"/>
          <p:cNvSpPr txBox="1">
            <a:spLocks noChangeArrowheads="1"/>
          </p:cNvSpPr>
          <p:nvPr/>
        </p:nvSpPr>
        <p:spPr bwMode="auto">
          <a:xfrm>
            <a:off x="4640263" y="2055813"/>
            <a:ext cx="4503737" cy="1016000"/>
          </a:xfrm>
          <a:prstGeom prst="rect">
            <a:avLst/>
          </a:prstGeom>
          <a:noFill/>
          <a:ln w="9525">
            <a:noFill/>
            <a:miter lim="800000"/>
            <a:headEnd/>
            <a:tailEnd/>
          </a:ln>
        </p:spPr>
        <p:txBody>
          <a:bodyPr>
            <a:spAutoFit/>
          </a:bodyPr>
          <a:lstStyle/>
          <a:p>
            <a:r>
              <a:rPr lang="ja-JP" altLang="en-US" sz="2800">
                <a:solidFill>
                  <a:srgbClr val="FFFFFF"/>
                </a:solidFill>
              </a:rPr>
              <a:t>震災関連死：</a:t>
            </a:r>
            <a:r>
              <a:rPr lang="en-US" altLang="ja-JP" sz="2800">
                <a:solidFill>
                  <a:srgbClr val="FFFFFF"/>
                </a:solidFill>
              </a:rPr>
              <a:t>2,916</a:t>
            </a:r>
            <a:r>
              <a:rPr lang="ja-JP" altLang="en-US" sz="2800">
                <a:solidFill>
                  <a:srgbClr val="FFFFFF"/>
                </a:solidFill>
              </a:rPr>
              <a:t>名</a:t>
            </a:r>
            <a:r>
              <a:rPr lang="en-US" altLang="ja-JP" sz="2800">
                <a:solidFill>
                  <a:srgbClr val="FFFFFF"/>
                </a:solidFill>
              </a:rPr>
              <a:t>:</a:t>
            </a:r>
            <a:r>
              <a:rPr lang="en-US" altLang="ja-JP" sz="2400">
                <a:solidFill>
                  <a:srgbClr val="FFFFFF"/>
                </a:solidFill>
                <a:latin typeface="ＤＨＰ平成明朝体W7" pitchFamily="2" charset="-128"/>
              </a:rPr>
              <a:t>H.25.9</a:t>
            </a:r>
            <a:endParaRPr lang="ja-JP" altLang="en-US" sz="2400">
              <a:solidFill>
                <a:srgbClr val="FFFFFF"/>
              </a:solidFill>
            </a:endParaRPr>
          </a:p>
          <a:p>
            <a:endParaRPr lang="ja-JP" altLang="en-US" sz="3200">
              <a:solidFill>
                <a:srgbClr val="FFFFF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401638" y="427038"/>
            <a:ext cx="8274050" cy="1057275"/>
          </a:xfrm>
          <a:solidFill>
            <a:srgbClr val="FF0000"/>
          </a:solidFill>
        </p:spPr>
        <p:txBody>
          <a:bodyPr/>
          <a:lstStyle/>
          <a:p>
            <a:pPr eaLnBrk="1" hangingPunct="1"/>
            <a:r>
              <a:rPr lang="ja-JP" altLang="en-US" sz="4800" dirty="0" smtClean="0">
                <a:solidFill>
                  <a:schemeClr val="tx1"/>
                </a:solidFill>
                <a:effectLst/>
                <a:ea typeface="ＭＳ ゴシック" pitchFamily="49" charset="-128"/>
              </a:rPr>
              <a:t>介護の優先業務の考え方②</a:t>
            </a:r>
            <a:endParaRPr lang="ja-JP" altLang="en-US" sz="4800" dirty="0" smtClean="0">
              <a:solidFill>
                <a:schemeClr val="tx1"/>
              </a:solidFill>
              <a:effectLst/>
              <a:latin typeface="HGP創英角ﾎﾟｯﾌﾟ体" pitchFamily="50" charset="-128"/>
              <a:ea typeface="ＭＳ ゴシック" pitchFamily="49" charset="-128"/>
            </a:endParaRPr>
          </a:p>
        </p:txBody>
      </p:sp>
      <p:sp>
        <p:nvSpPr>
          <p:cNvPr id="51203" name="Rectangle 3"/>
          <p:cNvSpPr>
            <a:spLocks noChangeArrowheads="1"/>
          </p:cNvSpPr>
          <p:nvPr/>
        </p:nvSpPr>
        <p:spPr bwMode="auto">
          <a:xfrm>
            <a:off x="552450" y="1738313"/>
            <a:ext cx="8120063" cy="49657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3200" smtClean="0">
                <a:solidFill>
                  <a:srgbClr val="CC3300"/>
                </a:solidFill>
                <a:latin typeface="Times New Roman" pitchFamily="18" charset="0"/>
                <a:ea typeface="ＭＳ ゴシック" pitchFamily="49" charset="-128"/>
              </a:rPr>
              <a:t>①</a:t>
            </a:r>
            <a:r>
              <a:rPr lang="ja-JP" altLang="en-US" sz="3200" smtClean="0">
                <a:solidFill>
                  <a:srgbClr val="CC3300"/>
                </a:solidFill>
                <a:latin typeface="Times New Roman" pitchFamily="18" charset="0"/>
                <a:ea typeface="ＭＳ ゴシック" pitchFamily="49" charset="-128"/>
              </a:rPr>
              <a:t>間接生活介助</a:t>
            </a:r>
            <a:r>
              <a:rPr lang="ja-JP" altLang="en-US" sz="3200" smtClean="0">
                <a:solidFill>
                  <a:srgbClr val="000514"/>
                </a:solidFill>
                <a:latin typeface="Times New Roman" pitchFamily="18" charset="0"/>
                <a:ea typeface="ＭＳ ゴシック" pitchFamily="49" charset="-128"/>
              </a:rPr>
              <a:t>　</a:t>
            </a:r>
          </a:p>
          <a:p>
            <a:pPr eaLnBrk="1" hangingPunct="1"/>
            <a:r>
              <a:rPr lang="ja-JP" altLang="en-US" sz="3200" smtClean="0">
                <a:solidFill>
                  <a:srgbClr val="000514"/>
                </a:solidFill>
                <a:latin typeface="Times New Roman" pitchFamily="18" charset="0"/>
                <a:ea typeface="ＭＳ ゴシック" pitchFamily="49" charset="-128"/>
              </a:rPr>
              <a:t>・医療関連行為</a:t>
            </a:r>
          </a:p>
          <a:p>
            <a:pPr eaLnBrk="1" hangingPunct="1"/>
            <a:r>
              <a:rPr lang="ja-JP" altLang="en-US" sz="3200" smtClean="0">
                <a:solidFill>
                  <a:srgbClr val="000514"/>
                </a:solidFill>
                <a:latin typeface="Times New Roman" pitchFamily="18" charset="0"/>
                <a:ea typeface="ＭＳ ゴシック" pitchFamily="49" charset="-128"/>
              </a:rPr>
              <a:t>　　与薬</a:t>
            </a:r>
            <a:r>
              <a:rPr lang="ja-JP" altLang="en-US" sz="3200" smtClean="0">
                <a:solidFill>
                  <a:srgbClr val="000514"/>
                </a:solidFill>
              </a:rPr>
              <a:t>、じょくそう処置、吸引･吸痰・・・</a:t>
            </a:r>
          </a:p>
          <a:p>
            <a:pPr eaLnBrk="1" hangingPunct="1"/>
            <a:r>
              <a:rPr lang="ja-JP" altLang="en-US" sz="3200" smtClean="0">
                <a:solidFill>
                  <a:srgbClr val="000514"/>
                </a:solidFill>
              </a:rPr>
              <a:t>　　　→生命、生活の維持に不可欠で最優先</a:t>
            </a:r>
          </a:p>
          <a:p>
            <a:pPr eaLnBrk="1" hangingPunct="1"/>
            <a:r>
              <a:rPr lang="ja-JP" altLang="en-US" sz="3200" smtClean="0">
                <a:solidFill>
                  <a:srgbClr val="000514"/>
                </a:solidFill>
                <a:latin typeface="Times New Roman" pitchFamily="18" charset="0"/>
                <a:ea typeface="ＭＳ ゴシック" pitchFamily="49" charset="-128"/>
              </a:rPr>
              <a:t>・必要資源</a:t>
            </a:r>
          </a:p>
          <a:p>
            <a:pPr eaLnBrk="1" hangingPunct="1"/>
            <a:r>
              <a:rPr lang="ja-JP" altLang="en-US" sz="3200" smtClean="0">
                <a:solidFill>
                  <a:srgbClr val="000514"/>
                </a:solidFill>
                <a:latin typeface="Times New Roman" pitchFamily="18" charset="0"/>
                <a:ea typeface="ＭＳ ゴシック" pitchFamily="49" charset="-128"/>
              </a:rPr>
              <a:t>　　嘱託医、看護職、介護職、処方薬、</a:t>
            </a:r>
          </a:p>
          <a:p>
            <a:pPr eaLnBrk="1" hangingPunct="1"/>
            <a:r>
              <a:rPr lang="ja-JP" altLang="en-US" sz="3200" smtClean="0">
                <a:solidFill>
                  <a:srgbClr val="000514"/>
                </a:solidFill>
                <a:latin typeface="Times New Roman" pitchFamily="18" charset="0"/>
                <a:ea typeface="ＭＳ ゴシック" pitchFamily="49" charset="-128"/>
              </a:rPr>
              <a:t>　　電力、浄水、栄養剤・・・</a:t>
            </a:r>
          </a:p>
          <a:p>
            <a:pPr eaLnBrk="1" hangingPunct="1"/>
            <a:r>
              <a:rPr lang="ja-JP" altLang="en-US" sz="3200" smtClean="0">
                <a:solidFill>
                  <a:srgbClr val="000514"/>
                </a:solidFill>
                <a:latin typeface="Times New Roman" pitchFamily="18" charset="0"/>
                <a:ea typeface="ＭＳ ゴシック" pitchFamily="49" charset="-128"/>
              </a:rPr>
              <a:t>・備蓄可能な資源</a:t>
            </a:r>
          </a:p>
          <a:p>
            <a:pPr eaLnBrk="1" hangingPunct="1"/>
            <a:r>
              <a:rPr lang="ja-JP" altLang="en-US" sz="3200" smtClean="0">
                <a:solidFill>
                  <a:srgbClr val="000514"/>
                </a:solidFill>
                <a:latin typeface="Times New Roman" pitchFamily="18" charset="0"/>
                <a:ea typeface="ＭＳ ゴシック" pitchFamily="49" charset="-128"/>
              </a:rPr>
              <a:t>　　ポータブル発電機、洗浄用水、栄養　</a:t>
            </a:r>
          </a:p>
          <a:p>
            <a:pPr eaLnBrk="1" hangingPunct="1"/>
            <a:r>
              <a:rPr lang="ja-JP" altLang="en-US" sz="3200" smtClean="0">
                <a:solidFill>
                  <a:srgbClr val="000514"/>
                </a:solidFill>
                <a:latin typeface="Times New Roman" pitchFamily="18" charset="0"/>
                <a:ea typeface="ＭＳ ゴシック" pitchFamily="49" charset="-128"/>
              </a:rPr>
              <a:t>　　剤・・</a:t>
            </a:r>
          </a:p>
        </p:txBody>
      </p:sp>
    </p:spTree>
    <p:extLst>
      <p:ext uri="{BB962C8B-B14F-4D97-AF65-F5344CB8AC3E}">
        <p14:creationId xmlns:p14="http://schemas.microsoft.com/office/powerpoint/2010/main" val="52660293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a:xfrm>
            <a:off x="401638" y="427038"/>
            <a:ext cx="8274050" cy="1057275"/>
          </a:xfrm>
          <a:solidFill>
            <a:srgbClr val="FF0000"/>
          </a:solidFill>
        </p:spPr>
        <p:txBody>
          <a:bodyPr/>
          <a:lstStyle/>
          <a:p>
            <a:pPr eaLnBrk="1" hangingPunct="1"/>
            <a:r>
              <a:rPr lang="ja-JP" altLang="en-US" sz="4800" dirty="0" smtClean="0">
                <a:solidFill>
                  <a:schemeClr val="tx1"/>
                </a:solidFill>
                <a:effectLst/>
                <a:ea typeface="ＭＳ ゴシック" pitchFamily="49" charset="-128"/>
              </a:rPr>
              <a:t>介護の優先業務の考え方③</a:t>
            </a:r>
            <a:endParaRPr lang="ja-JP" altLang="en-US" sz="4800" dirty="0" smtClean="0">
              <a:solidFill>
                <a:schemeClr val="tx1"/>
              </a:solidFill>
              <a:effectLst/>
              <a:latin typeface="HGP創英角ﾎﾟｯﾌﾟ体" pitchFamily="50" charset="-128"/>
              <a:ea typeface="ＭＳ ゴシック" pitchFamily="49" charset="-128"/>
            </a:endParaRPr>
          </a:p>
        </p:txBody>
      </p:sp>
      <p:sp>
        <p:nvSpPr>
          <p:cNvPr id="52227" name="Rectangle 3"/>
          <p:cNvSpPr>
            <a:spLocks noChangeArrowheads="1"/>
          </p:cNvSpPr>
          <p:nvPr/>
        </p:nvSpPr>
        <p:spPr bwMode="auto">
          <a:xfrm>
            <a:off x="590550" y="2093913"/>
            <a:ext cx="8005763" cy="452431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3600" dirty="0" smtClean="0">
                <a:solidFill>
                  <a:srgbClr val="CC3300"/>
                </a:solidFill>
                <a:latin typeface="Times New Roman" pitchFamily="18" charset="0"/>
                <a:ea typeface="ＭＳ ゴシック" pitchFamily="49" charset="-128"/>
              </a:rPr>
              <a:t>③</a:t>
            </a:r>
            <a:r>
              <a:rPr lang="ja-JP" altLang="en-US" sz="3600" dirty="0" smtClean="0">
                <a:solidFill>
                  <a:srgbClr val="CC3300"/>
                </a:solidFill>
                <a:latin typeface="Times New Roman" pitchFamily="18" charset="0"/>
                <a:ea typeface="ＭＳ ゴシック" pitchFamily="49" charset="-128"/>
              </a:rPr>
              <a:t>経理業務</a:t>
            </a:r>
            <a:r>
              <a:rPr lang="ja-JP" altLang="en-US" sz="3600" dirty="0" smtClean="0">
                <a:solidFill>
                  <a:srgbClr val="000514"/>
                </a:solidFill>
                <a:latin typeface="Times New Roman" pitchFamily="18" charset="0"/>
                <a:ea typeface="ＭＳ ゴシック" pitchFamily="49" charset="-128"/>
              </a:rPr>
              <a:t>　</a:t>
            </a:r>
          </a:p>
          <a:p>
            <a:pPr eaLnBrk="1" hangingPunct="1"/>
            <a:r>
              <a:rPr lang="ja-JP" altLang="en-US" sz="3600" dirty="0" smtClean="0">
                <a:solidFill>
                  <a:srgbClr val="000514"/>
                </a:solidFill>
                <a:latin typeface="Times New Roman" pitchFamily="18" charset="0"/>
                <a:ea typeface="ＭＳ ゴシック" pitchFamily="49" charset="-128"/>
              </a:rPr>
              <a:t>・介護保険請求、給与計算、納入業者支払→後日の対応として、原則休止</a:t>
            </a:r>
          </a:p>
          <a:p>
            <a:pPr eaLnBrk="1" hangingPunct="1"/>
            <a:endParaRPr lang="ja-JP" altLang="en-US" sz="3600" dirty="0" smtClean="0">
              <a:solidFill>
                <a:srgbClr val="000514"/>
              </a:solidFill>
              <a:latin typeface="Times New Roman" pitchFamily="18" charset="0"/>
              <a:ea typeface="ＭＳ ゴシック" pitchFamily="49" charset="-128"/>
            </a:endParaRPr>
          </a:p>
          <a:p>
            <a:pPr eaLnBrk="1" hangingPunct="1"/>
            <a:r>
              <a:rPr lang="ja-JP" altLang="en-US" sz="3600" dirty="0" smtClean="0">
                <a:solidFill>
                  <a:srgbClr val="000514"/>
                </a:solidFill>
                <a:latin typeface="Times New Roman" pitchFamily="18" charset="0"/>
                <a:ea typeface="ＭＳ ゴシック" pitchFamily="49" charset="-128"/>
              </a:rPr>
              <a:t>　なお、給与は従業員の生活に直結するので、暫定的に前月分と同額、あるいは基本給部分のみ支払うなどの対応をする。</a:t>
            </a:r>
          </a:p>
        </p:txBody>
      </p:sp>
    </p:spTree>
    <p:extLst>
      <p:ext uri="{BB962C8B-B14F-4D97-AF65-F5344CB8AC3E}">
        <p14:creationId xmlns:p14="http://schemas.microsoft.com/office/powerpoint/2010/main" val="238371259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401638" y="427038"/>
            <a:ext cx="8274050" cy="1057275"/>
          </a:xfrm>
          <a:solidFill>
            <a:srgbClr val="FF0000"/>
          </a:solidFill>
        </p:spPr>
        <p:txBody>
          <a:bodyPr/>
          <a:lstStyle/>
          <a:p>
            <a:pPr eaLnBrk="1" hangingPunct="1"/>
            <a:r>
              <a:rPr lang="ja-JP" altLang="en-US" sz="5400" dirty="0" smtClean="0">
                <a:solidFill>
                  <a:schemeClr val="tx1"/>
                </a:solidFill>
                <a:effectLst/>
                <a:ea typeface="ＭＳ ゴシック" pitchFamily="49" charset="-128"/>
              </a:rPr>
              <a:t>課題と対策①</a:t>
            </a:r>
            <a:endParaRPr lang="ja-JP" altLang="en-US" sz="5400" dirty="0" smtClean="0">
              <a:solidFill>
                <a:schemeClr val="tx1"/>
              </a:solidFill>
              <a:effectLst/>
              <a:latin typeface="HGP創英角ﾎﾟｯﾌﾟ体" pitchFamily="50" charset="-128"/>
              <a:ea typeface="ＭＳ ゴシック" pitchFamily="49" charset="-128"/>
            </a:endParaRPr>
          </a:p>
        </p:txBody>
      </p:sp>
      <p:sp>
        <p:nvSpPr>
          <p:cNvPr id="53251" name="Rectangle 3"/>
          <p:cNvSpPr>
            <a:spLocks noChangeArrowheads="1"/>
          </p:cNvSpPr>
          <p:nvPr/>
        </p:nvSpPr>
        <p:spPr bwMode="auto">
          <a:xfrm>
            <a:off x="552450" y="1738313"/>
            <a:ext cx="8005763" cy="447833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3200" dirty="0" smtClean="0">
                <a:solidFill>
                  <a:srgbClr val="CC3300"/>
                </a:solidFill>
                <a:latin typeface="Times New Roman" pitchFamily="18" charset="0"/>
                <a:ea typeface="ＭＳ ゴシック" pitchFamily="49" charset="-128"/>
              </a:rPr>
              <a:t>①</a:t>
            </a:r>
            <a:r>
              <a:rPr lang="ja-JP" altLang="en-US" sz="3200" dirty="0" smtClean="0">
                <a:solidFill>
                  <a:srgbClr val="CC3300"/>
                </a:solidFill>
                <a:latin typeface="Times New Roman" pitchFamily="18" charset="0"/>
                <a:ea typeface="ＭＳ ゴシック" pitchFamily="49" charset="-128"/>
              </a:rPr>
              <a:t>災害対応体制</a:t>
            </a:r>
            <a:r>
              <a:rPr lang="ja-JP" altLang="en-US" sz="3200" dirty="0" smtClean="0">
                <a:solidFill>
                  <a:srgbClr val="000514"/>
                </a:solidFill>
                <a:latin typeface="Times New Roman" pitchFamily="18" charset="0"/>
                <a:ea typeface="ＭＳ ゴシック" pitchFamily="49" charset="-128"/>
              </a:rPr>
              <a:t>　</a:t>
            </a:r>
          </a:p>
          <a:p>
            <a:pPr eaLnBrk="1" hangingPunct="1"/>
            <a:r>
              <a:rPr lang="ja-JP" altLang="en-US" sz="3200" dirty="0" smtClean="0">
                <a:solidFill>
                  <a:srgbClr val="000514"/>
                </a:solidFill>
                <a:latin typeface="Times New Roman" pitchFamily="18" charset="0"/>
                <a:ea typeface="ＭＳ ゴシック" pitchFamily="49" charset="-128"/>
              </a:rPr>
              <a:t>・上位者の役割</a:t>
            </a:r>
          </a:p>
          <a:p>
            <a:pPr eaLnBrk="1" hangingPunct="1"/>
            <a:r>
              <a:rPr lang="ja-JP" altLang="en-US" sz="3200" dirty="0" smtClean="0">
                <a:solidFill>
                  <a:srgbClr val="000514"/>
                </a:solidFill>
                <a:latin typeface="Times New Roman" pitchFamily="18" charset="0"/>
                <a:ea typeface="ＭＳ ゴシック" pitchFamily="49" charset="-128"/>
              </a:rPr>
              <a:t>　　対策の決定と指示、二次災害の防止、　</a:t>
            </a:r>
          </a:p>
          <a:p>
            <a:pPr eaLnBrk="1" hangingPunct="1"/>
            <a:r>
              <a:rPr lang="ja-JP" altLang="en-US" sz="3200" dirty="0" smtClean="0">
                <a:solidFill>
                  <a:srgbClr val="000514"/>
                </a:solidFill>
                <a:latin typeface="Times New Roman" pitchFamily="18" charset="0"/>
                <a:ea typeface="ＭＳ ゴシック" pitchFamily="49" charset="-128"/>
              </a:rPr>
              <a:t>　　チェックリスト、代理者順位・・</a:t>
            </a:r>
            <a:endParaRPr lang="ja-JP" altLang="en-US" sz="3200" dirty="0" smtClean="0">
              <a:solidFill>
                <a:srgbClr val="000514"/>
              </a:solidFill>
            </a:endParaRPr>
          </a:p>
          <a:p>
            <a:pPr eaLnBrk="1" hangingPunct="1"/>
            <a:r>
              <a:rPr lang="ja-JP" altLang="en-US" sz="3200" dirty="0" smtClean="0">
                <a:solidFill>
                  <a:srgbClr val="000514"/>
                </a:solidFill>
                <a:latin typeface="Times New Roman" pitchFamily="18" charset="0"/>
                <a:ea typeface="ＭＳ ゴシック" pitchFamily="49" charset="-128"/>
              </a:rPr>
              <a:t>・対応体制</a:t>
            </a:r>
          </a:p>
          <a:p>
            <a:pPr eaLnBrk="1" hangingPunct="1"/>
            <a:r>
              <a:rPr lang="ja-JP" altLang="en-US" sz="3200" dirty="0" smtClean="0">
                <a:solidFill>
                  <a:srgbClr val="000514"/>
                </a:solidFill>
                <a:latin typeface="Times New Roman" pitchFamily="18" charset="0"/>
                <a:ea typeface="ＭＳ ゴシック" pitchFamily="49" charset="-128"/>
              </a:rPr>
              <a:t>　　基本的なものは消防計画に定める、</a:t>
            </a:r>
          </a:p>
          <a:p>
            <a:pPr eaLnBrk="1" hangingPunct="1"/>
            <a:r>
              <a:rPr lang="ja-JP" altLang="en-US" sz="3200" dirty="0" smtClean="0">
                <a:solidFill>
                  <a:srgbClr val="000514"/>
                </a:solidFill>
                <a:latin typeface="Times New Roman" pitchFamily="18" charset="0"/>
                <a:ea typeface="ＭＳ ゴシック" pitchFamily="49" charset="-128"/>
              </a:rPr>
              <a:t>　　法人本部や近隣施設との連携・・</a:t>
            </a:r>
          </a:p>
          <a:p>
            <a:pPr eaLnBrk="1" hangingPunct="1"/>
            <a:r>
              <a:rPr lang="ja-JP" altLang="en-US" sz="3200" dirty="0" smtClean="0">
                <a:solidFill>
                  <a:srgbClr val="000514"/>
                </a:solidFill>
                <a:latin typeface="Times New Roman" pitchFamily="18" charset="0"/>
                <a:ea typeface="ＭＳ ゴシック" pitchFamily="49" charset="-128"/>
              </a:rPr>
              <a:t>・連絡体制</a:t>
            </a:r>
          </a:p>
          <a:p>
            <a:pPr eaLnBrk="1" hangingPunct="1"/>
            <a:r>
              <a:rPr lang="ja-JP" altLang="en-US" sz="3200" dirty="0" smtClean="0">
                <a:solidFill>
                  <a:srgbClr val="000514"/>
                </a:solidFill>
                <a:latin typeface="Times New Roman" pitchFamily="18" charset="0"/>
                <a:ea typeface="ＭＳ ゴシック" pitchFamily="49" charset="-128"/>
              </a:rPr>
              <a:t>　　災害時優先電話、トランシーバー・・</a:t>
            </a:r>
          </a:p>
        </p:txBody>
      </p:sp>
    </p:spTree>
    <p:extLst>
      <p:ext uri="{BB962C8B-B14F-4D97-AF65-F5344CB8AC3E}">
        <p14:creationId xmlns:p14="http://schemas.microsoft.com/office/powerpoint/2010/main" val="368302143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a:xfrm>
            <a:off x="401638" y="427038"/>
            <a:ext cx="8274050" cy="828675"/>
          </a:xfrm>
          <a:solidFill>
            <a:srgbClr val="FF0000"/>
          </a:solidFill>
        </p:spPr>
        <p:txBody>
          <a:bodyPr/>
          <a:lstStyle/>
          <a:p>
            <a:pPr eaLnBrk="1" hangingPunct="1"/>
            <a:r>
              <a:rPr lang="ja-JP" altLang="en-US" sz="4000" smtClean="0">
                <a:solidFill>
                  <a:schemeClr val="tx1"/>
                </a:solidFill>
                <a:effectLst/>
                <a:ea typeface="ＭＳ ゴシック" pitchFamily="49" charset="-128"/>
              </a:rPr>
              <a:t>有珠山噴火で全員避難決定直後</a:t>
            </a:r>
            <a:endParaRPr lang="ja-JP" altLang="en-US" sz="4000" smtClean="0">
              <a:solidFill>
                <a:schemeClr val="tx1"/>
              </a:solidFill>
              <a:effectLst/>
              <a:latin typeface="HGP創英角ﾎﾟｯﾌﾟ体" pitchFamily="50" charset="-128"/>
              <a:ea typeface="ＭＳ ゴシック" pitchFamily="49" charset="-128"/>
            </a:endParaRPr>
          </a:p>
        </p:txBody>
      </p:sp>
      <p:sp>
        <p:nvSpPr>
          <p:cNvPr id="54275" name="Rectangle 3"/>
          <p:cNvSpPr>
            <a:spLocks noChangeArrowheads="1"/>
          </p:cNvSpPr>
          <p:nvPr/>
        </p:nvSpPr>
        <p:spPr bwMode="auto">
          <a:xfrm>
            <a:off x="539750" y="1878013"/>
            <a:ext cx="8285163" cy="46609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4400" b="1" smtClean="0">
                <a:solidFill>
                  <a:srgbClr val="FF0000"/>
                </a:solidFill>
              </a:rPr>
              <a:t>施設長のスタッフへの指示</a:t>
            </a:r>
          </a:p>
          <a:p>
            <a:pPr eaLnBrk="1" hangingPunct="1"/>
            <a:r>
              <a:rPr lang="ja-JP" altLang="en-US" sz="3200" smtClean="0">
                <a:solidFill>
                  <a:srgbClr val="003399"/>
                </a:solidFill>
                <a:latin typeface="Times New Roman" pitchFamily="18" charset="0"/>
                <a:ea typeface="ＭＳ ゴシック" pitchFamily="49" charset="-128"/>
              </a:rPr>
              <a:t>①スタッフが落ち着くこと</a:t>
            </a:r>
            <a:endParaRPr lang="ja-JP" altLang="en-US" sz="3200" smtClean="0">
              <a:solidFill>
                <a:srgbClr val="000514"/>
              </a:solidFill>
              <a:latin typeface="Times New Roman" pitchFamily="18" charset="0"/>
              <a:ea typeface="ＭＳ ゴシック" pitchFamily="49" charset="-128"/>
            </a:endParaRPr>
          </a:p>
          <a:p>
            <a:pPr eaLnBrk="1" hangingPunct="1"/>
            <a:r>
              <a:rPr lang="ja-JP" altLang="en-US" sz="3200" smtClean="0">
                <a:solidFill>
                  <a:srgbClr val="003399"/>
                </a:solidFill>
                <a:latin typeface="Times New Roman" pitchFamily="18" charset="0"/>
                <a:ea typeface="ＭＳ ゴシック" pitchFamily="49" charset="-128"/>
              </a:rPr>
              <a:t>②利用者にゆっくりと落ち着いた説明をすること</a:t>
            </a:r>
            <a:endParaRPr lang="ja-JP" altLang="en-US" sz="3200" smtClean="0">
              <a:solidFill>
                <a:srgbClr val="000514"/>
              </a:solidFill>
              <a:latin typeface="Times New Roman" pitchFamily="18" charset="0"/>
              <a:ea typeface="ＭＳ ゴシック" pitchFamily="49" charset="-128"/>
            </a:endParaRPr>
          </a:p>
          <a:p>
            <a:pPr eaLnBrk="1" hangingPunct="1"/>
            <a:r>
              <a:rPr lang="ja-JP" altLang="en-US" sz="3200" smtClean="0">
                <a:solidFill>
                  <a:srgbClr val="003399"/>
                </a:solidFill>
                <a:latin typeface="Times New Roman" pitchFamily="18" charset="0"/>
                <a:ea typeface="ＭＳ ゴシック" pitchFamily="49" charset="-128"/>
              </a:rPr>
              <a:t>③動作はゆっくりと慌てないこと</a:t>
            </a:r>
            <a:r>
              <a:rPr lang="ja-JP" altLang="en-US" sz="3200" smtClean="0">
                <a:solidFill>
                  <a:srgbClr val="000514"/>
                </a:solidFill>
                <a:latin typeface="Times New Roman" pitchFamily="18" charset="0"/>
                <a:ea typeface="ＭＳ ゴシック" pitchFamily="49" charset="-128"/>
              </a:rPr>
              <a:t>　　</a:t>
            </a:r>
          </a:p>
          <a:p>
            <a:pPr eaLnBrk="1" hangingPunct="1"/>
            <a:r>
              <a:rPr lang="ja-JP" altLang="en-US" sz="3200" smtClean="0">
                <a:solidFill>
                  <a:srgbClr val="FF0000"/>
                </a:solidFill>
                <a:latin typeface="Times New Roman" pitchFamily="18" charset="0"/>
                <a:ea typeface="ＭＳ ゴシック" pitchFamily="49" charset="-128"/>
              </a:rPr>
              <a:t>④走らないこと</a:t>
            </a:r>
          </a:p>
          <a:p>
            <a:pPr eaLnBrk="1" hangingPunct="1"/>
            <a:r>
              <a:rPr lang="ja-JP" altLang="en-US" sz="3200" smtClean="0">
                <a:solidFill>
                  <a:srgbClr val="003399"/>
                </a:solidFill>
                <a:latin typeface="Times New Roman" pitchFamily="18" charset="0"/>
                <a:ea typeface="ＭＳ ゴシック" pitchFamily="49" charset="-128"/>
              </a:rPr>
              <a:t>⑤大きな音を立てないこと</a:t>
            </a:r>
          </a:p>
          <a:p>
            <a:pPr eaLnBrk="1" hangingPunct="1"/>
            <a:r>
              <a:rPr lang="ja-JP" altLang="en-US" sz="3200" smtClean="0">
                <a:solidFill>
                  <a:srgbClr val="003399"/>
                </a:solidFill>
                <a:latin typeface="Times New Roman" pitchFamily="18" charset="0"/>
                <a:ea typeface="ＭＳ ゴシック" pitchFamily="49" charset="-128"/>
              </a:rPr>
              <a:t>⑥冷静に利用者の様子を観察し適切に対応すること</a:t>
            </a:r>
            <a:endParaRPr lang="ja-JP" altLang="en-US" sz="3200" smtClean="0">
              <a:solidFill>
                <a:srgbClr val="000514"/>
              </a:solidFill>
              <a:latin typeface="Times New Roman" pitchFamily="18" charset="0"/>
              <a:ea typeface="ＭＳ ゴシック" pitchFamily="49" charset="-128"/>
            </a:endParaRPr>
          </a:p>
        </p:txBody>
      </p:sp>
    </p:spTree>
    <p:extLst>
      <p:ext uri="{BB962C8B-B14F-4D97-AF65-F5344CB8AC3E}">
        <p14:creationId xmlns:p14="http://schemas.microsoft.com/office/powerpoint/2010/main" val="306529091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a:xfrm>
            <a:off x="401638" y="427038"/>
            <a:ext cx="8274050" cy="1057275"/>
          </a:xfrm>
          <a:solidFill>
            <a:srgbClr val="FF0000"/>
          </a:solidFill>
        </p:spPr>
        <p:txBody>
          <a:bodyPr/>
          <a:lstStyle/>
          <a:p>
            <a:pPr eaLnBrk="1" hangingPunct="1"/>
            <a:r>
              <a:rPr lang="ja-JP" altLang="en-US" sz="6000" dirty="0" smtClean="0">
                <a:solidFill>
                  <a:schemeClr val="tx1"/>
                </a:solidFill>
                <a:effectLst/>
                <a:ea typeface="ＭＳ ゴシック" pitchFamily="49" charset="-128"/>
              </a:rPr>
              <a:t>課題と対策②</a:t>
            </a:r>
            <a:endParaRPr lang="ja-JP" altLang="en-US" sz="6000" dirty="0" smtClean="0">
              <a:solidFill>
                <a:schemeClr val="tx1"/>
              </a:solidFill>
              <a:effectLst/>
              <a:latin typeface="HGP創英角ﾎﾟｯﾌﾟ体" pitchFamily="50" charset="-128"/>
              <a:ea typeface="ＭＳ ゴシック" pitchFamily="49" charset="-128"/>
            </a:endParaRPr>
          </a:p>
        </p:txBody>
      </p:sp>
      <p:sp>
        <p:nvSpPr>
          <p:cNvPr id="55299" name="Rectangle 3"/>
          <p:cNvSpPr>
            <a:spLocks noChangeArrowheads="1"/>
          </p:cNvSpPr>
          <p:nvPr/>
        </p:nvSpPr>
        <p:spPr bwMode="auto">
          <a:xfrm>
            <a:off x="552450" y="1738313"/>
            <a:ext cx="8005763" cy="49657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3200" dirty="0" smtClean="0">
                <a:solidFill>
                  <a:srgbClr val="CC3300"/>
                </a:solidFill>
                <a:latin typeface="Times New Roman" pitchFamily="18" charset="0"/>
                <a:ea typeface="ＭＳ ゴシック" pitchFamily="49" charset="-128"/>
              </a:rPr>
              <a:t>②</a:t>
            </a:r>
            <a:r>
              <a:rPr lang="ja-JP" altLang="en-US" sz="3200" dirty="0" smtClean="0">
                <a:solidFill>
                  <a:srgbClr val="CC3300"/>
                </a:solidFill>
                <a:latin typeface="Times New Roman" pitchFamily="18" charset="0"/>
                <a:ea typeface="ＭＳ ゴシック" pitchFamily="49" charset="-128"/>
              </a:rPr>
              <a:t>職員等の確保</a:t>
            </a:r>
            <a:r>
              <a:rPr lang="ja-JP" altLang="en-US" sz="3200" dirty="0" smtClean="0">
                <a:solidFill>
                  <a:srgbClr val="000514"/>
                </a:solidFill>
                <a:latin typeface="Times New Roman" pitchFamily="18" charset="0"/>
                <a:ea typeface="ＭＳ ゴシック" pitchFamily="49" charset="-128"/>
              </a:rPr>
              <a:t>　</a:t>
            </a:r>
          </a:p>
          <a:p>
            <a:pPr eaLnBrk="1" hangingPunct="1"/>
            <a:r>
              <a:rPr lang="ja-JP" altLang="en-US" sz="3200" dirty="0" smtClean="0">
                <a:solidFill>
                  <a:srgbClr val="000514"/>
                </a:solidFill>
                <a:latin typeface="Times New Roman" pitchFamily="18" charset="0"/>
                <a:ea typeface="ＭＳ ゴシック" pitchFamily="49" charset="-128"/>
              </a:rPr>
              <a:t>・介護職</a:t>
            </a:r>
          </a:p>
          <a:p>
            <a:pPr eaLnBrk="1" hangingPunct="1"/>
            <a:r>
              <a:rPr lang="ja-JP" altLang="en-US" sz="3200" dirty="0" smtClean="0">
                <a:solidFill>
                  <a:srgbClr val="000514"/>
                </a:solidFill>
                <a:latin typeface="Times New Roman" pitchFamily="18" charset="0"/>
                <a:ea typeface="ＭＳ ゴシック" pitchFamily="49" charset="-128"/>
              </a:rPr>
              <a:t>　　近隣居住者、日常から利用者情報を共有、ケアポイント票・・</a:t>
            </a:r>
            <a:endParaRPr lang="ja-JP" altLang="en-US" sz="3200" dirty="0" smtClean="0">
              <a:solidFill>
                <a:srgbClr val="000514"/>
              </a:solidFill>
            </a:endParaRPr>
          </a:p>
          <a:p>
            <a:pPr eaLnBrk="1" hangingPunct="1"/>
            <a:r>
              <a:rPr lang="ja-JP" altLang="en-US" sz="3200" dirty="0" smtClean="0">
                <a:solidFill>
                  <a:srgbClr val="000514"/>
                </a:solidFill>
                <a:latin typeface="Times New Roman" pitchFamily="18" charset="0"/>
                <a:ea typeface="ＭＳ ゴシック" pitchFamily="49" charset="-128"/>
              </a:rPr>
              <a:t>・看護職</a:t>
            </a:r>
          </a:p>
          <a:p>
            <a:pPr eaLnBrk="1" hangingPunct="1"/>
            <a:r>
              <a:rPr lang="ja-JP" altLang="en-US" sz="3200" dirty="0" smtClean="0">
                <a:solidFill>
                  <a:srgbClr val="000514"/>
                </a:solidFill>
                <a:latin typeface="Times New Roman" pitchFamily="18" charset="0"/>
                <a:ea typeface="ＭＳ ゴシック" pitchFamily="49" charset="-128"/>
              </a:rPr>
              <a:t>　　近隣居住者、医療関連行為でのボトルネック、介護職が可能な医療行為・・</a:t>
            </a:r>
          </a:p>
          <a:p>
            <a:pPr eaLnBrk="1" hangingPunct="1"/>
            <a:r>
              <a:rPr lang="ja-JP" altLang="en-US" sz="3200" dirty="0" smtClean="0">
                <a:solidFill>
                  <a:srgbClr val="000514"/>
                </a:solidFill>
                <a:latin typeface="Times New Roman" pitchFamily="18" charset="0"/>
                <a:ea typeface="ＭＳ ゴシック" pitchFamily="49" charset="-128"/>
              </a:rPr>
              <a:t>・嘱託医</a:t>
            </a:r>
          </a:p>
          <a:p>
            <a:pPr eaLnBrk="1" hangingPunct="1"/>
            <a:r>
              <a:rPr lang="ja-JP" altLang="en-US" sz="3200" dirty="0" smtClean="0">
                <a:solidFill>
                  <a:srgbClr val="000514"/>
                </a:solidFill>
                <a:latin typeface="Times New Roman" pitchFamily="18" charset="0"/>
                <a:ea typeface="ＭＳ ゴシック" pitchFamily="49" charset="-128"/>
              </a:rPr>
              <a:t>　　</a:t>
            </a:r>
            <a:r>
              <a:rPr lang="ja-JP" altLang="en-US" sz="3200" dirty="0" smtClean="0">
                <a:solidFill>
                  <a:srgbClr val="000514"/>
                </a:solidFill>
              </a:rPr>
              <a:t>医療関連行為でのボトルネック、</a:t>
            </a:r>
            <a:r>
              <a:rPr lang="ja-JP" altLang="en-US" sz="3200" dirty="0" smtClean="0">
                <a:solidFill>
                  <a:srgbClr val="000514"/>
                </a:solidFill>
                <a:latin typeface="Times New Roman" pitchFamily="18" charset="0"/>
                <a:ea typeface="ＭＳ ゴシック" pitchFamily="49" charset="-128"/>
              </a:rPr>
              <a:t>日常から複数の確保、法人内の連携・・</a:t>
            </a:r>
          </a:p>
        </p:txBody>
      </p:sp>
    </p:spTree>
    <p:extLst>
      <p:ext uri="{BB962C8B-B14F-4D97-AF65-F5344CB8AC3E}">
        <p14:creationId xmlns:p14="http://schemas.microsoft.com/office/powerpoint/2010/main" val="231290367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Rectangle 2"/>
          <p:cNvSpPr>
            <a:spLocks noGrp="1" noRot="1" noChangeArrowheads="1"/>
          </p:cNvSpPr>
          <p:nvPr>
            <p:ph type="title"/>
          </p:nvPr>
        </p:nvSpPr>
        <p:spPr>
          <a:xfrm>
            <a:off x="0" y="692150"/>
            <a:ext cx="8932863" cy="1830388"/>
          </a:xfrm>
        </p:spPr>
        <p:txBody>
          <a:bodyPr/>
          <a:lstStyle/>
          <a:p>
            <a:pPr eaLnBrk="1" hangingPunct="1">
              <a:defRPr/>
            </a:pPr>
            <a:r>
              <a:rPr lang="ja-JP" altLang="en-US" sz="5100" b="0" dirty="0" smtClean="0">
                <a:solidFill>
                  <a:srgbClr val="FF0000"/>
                </a:solidFill>
              </a:rPr>
              <a:t>自助努力で解決</a:t>
            </a:r>
            <a:br>
              <a:rPr lang="ja-JP" altLang="en-US" sz="5100" b="0" dirty="0" smtClean="0">
                <a:solidFill>
                  <a:srgbClr val="FF0000"/>
                </a:solidFill>
              </a:rPr>
            </a:br>
            <a:r>
              <a:rPr lang="ja-JP" altLang="en-US" sz="5400" b="0" dirty="0" smtClean="0">
                <a:solidFill>
                  <a:srgbClr val="FF0000"/>
                </a:solidFill>
              </a:rPr>
              <a:t>困難な課題①</a:t>
            </a:r>
            <a:endParaRPr lang="ja-JP" altLang="ja-JP" sz="5400" b="0" dirty="0" smtClean="0">
              <a:solidFill>
                <a:srgbClr val="FF0000"/>
              </a:solidFill>
            </a:endParaRPr>
          </a:p>
        </p:txBody>
      </p:sp>
      <p:sp>
        <p:nvSpPr>
          <p:cNvPr id="856067" name="Rectangle 3"/>
          <p:cNvSpPr>
            <a:spLocks noGrp="1" noChangeArrowheads="1"/>
          </p:cNvSpPr>
          <p:nvPr>
            <p:ph type="body" sz="half" idx="1"/>
          </p:nvPr>
        </p:nvSpPr>
        <p:spPr>
          <a:xfrm>
            <a:off x="250825" y="2924175"/>
            <a:ext cx="8424863" cy="3744913"/>
          </a:xfrm>
        </p:spPr>
        <p:txBody>
          <a:bodyPr/>
          <a:lstStyle/>
          <a:p>
            <a:pPr eaLnBrk="1" hangingPunct="1">
              <a:lnSpc>
                <a:spcPct val="90000"/>
              </a:lnSpc>
              <a:buFont typeface="Wingdings" pitchFamily="2" charset="2"/>
              <a:buNone/>
              <a:defRPr/>
            </a:pPr>
            <a:r>
              <a:rPr lang="ja-JP" altLang="ja-JP" sz="4400" smtClean="0">
                <a:solidFill>
                  <a:srgbClr val="FFFF00"/>
                </a:solidFill>
              </a:rPr>
              <a:t>・介護職員、看護職員の確保</a:t>
            </a:r>
            <a:endParaRPr lang="ja-JP" altLang="en-US" sz="4400" smtClean="0">
              <a:solidFill>
                <a:srgbClr val="FFFF00"/>
              </a:solidFill>
            </a:endParaRPr>
          </a:p>
          <a:p>
            <a:pPr eaLnBrk="1" hangingPunct="1">
              <a:lnSpc>
                <a:spcPct val="90000"/>
              </a:lnSpc>
              <a:buFont typeface="Wingdings" pitchFamily="2" charset="2"/>
              <a:buNone/>
              <a:defRPr/>
            </a:pPr>
            <a:r>
              <a:rPr lang="ja-JP" altLang="ja-JP" sz="4400" smtClean="0">
                <a:solidFill>
                  <a:schemeClr val="tx2"/>
                </a:solidFill>
              </a:rPr>
              <a:t>　人事交流、法人内での応援、</a:t>
            </a:r>
            <a:endParaRPr lang="ja-JP" altLang="en-US" sz="4400" smtClean="0">
              <a:solidFill>
                <a:schemeClr val="tx2"/>
              </a:solidFill>
            </a:endParaRPr>
          </a:p>
          <a:p>
            <a:pPr eaLnBrk="1" hangingPunct="1">
              <a:lnSpc>
                <a:spcPct val="90000"/>
              </a:lnSpc>
              <a:buFont typeface="Wingdings" pitchFamily="2" charset="2"/>
              <a:buNone/>
              <a:defRPr/>
            </a:pPr>
            <a:r>
              <a:rPr lang="ja-JP" altLang="ja-JP" sz="4400" smtClean="0">
                <a:solidFill>
                  <a:schemeClr val="tx2"/>
                </a:solidFill>
              </a:rPr>
              <a:t>　広域支援体制作り</a:t>
            </a:r>
            <a:endParaRPr lang="ja-JP" altLang="en-US" sz="4400" smtClean="0">
              <a:solidFill>
                <a:schemeClr val="tx2"/>
              </a:solidFill>
            </a:endParaRPr>
          </a:p>
          <a:p>
            <a:pPr eaLnBrk="1" hangingPunct="1">
              <a:lnSpc>
                <a:spcPct val="90000"/>
              </a:lnSpc>
              <a:buFont typeface="Wingdings" pitchFamily="2" charset="2"/>
              <a:buNone/>
              <a:defRPr/>
            </a:pPr>
            <a:r>
              <a:rPr lang="ja-JP" altLang="ja-JP" sz="4400" smtClean="0">
                <a:solidFill>
                  <a:srgbClr val="FFFF00"/>
                </a:solidFill>
              </a:rPr>
              <a:t>・医師の確保</a:t>
            </a:r>
            <a:endParaRPr lang="ja-JP" altLang="en-US" sz="4400" smtClean="0">
              <a:solidFill>
                <a:srgbClr val="FFFF00"/>
              </a:solidFill>
            </a:endParaRPr>
          </a:p>
          <a:p>
            <a:pPr eaLnBrk="1" hangingPunct="1">
              <a:lnSpc>
                <a:spcPct val="90000"/>
              </a:lnSpc>
              <a:buFont typeface="Wingdings" pitchFamily="2" charset="2"/>
              <a:buNone/>
              <a:defRPr/>
            </a:pPr>
            <a:r>
              <a:rPr lang="ja-JP" altLang="en-US" sz="4400" smtClean="0">
                <a:solidFill>
                  <a:srgbClr val="CC3300"/>
                </a:solidFill>
              </a:rPr>
              <a:t>　</a:t>
            </a:r>
            <a:r>
              <a:rPr lang="ja-JP" altLang="en-US" sz="4400" smtClean="0"/>
              <a:t>複数医との連携、自治体の調整</a:t>
            </a:r>
          </a:p>
        </p:txBody>
      </p:sp>
      <p:sp>
        <p:nvSpPr>
          <p:cNvPr id="56324" name="Text Box 4"/>
          <p:cNvSpPr txBox="1">
            <a:spLocks noChangeArrowheads="1"/>
          </p:cNvSpPr>
          <p:nvPr/>
        </p:nvSpPr>
        <p:spPr bwMode="auto">
          <a:xfrm>
            <a:off x="6019800" y="990600"/>
            <a:ext cx="2362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a:spcBef>
                <a:spcPct val="50000"/>
              </a:spcBef>
              <a:buFontTx/>
              <a:buChar char="•"/>
            </a:pPr>
            <a:endParaRPr lang="ja-JP" altLang="ja-JP" sz="3000" smtClean="0">
              <a:solidFill>
                <a:srgbClr val="FFFFFF"/>
              </a:solidFill>
              <a:latin typeface="Tahoma" pitchFamily="34" charset="0"/>
            </a:endParaRPr>
          </a:p>
        </p:txBody>
      </p:sp>
    </p:spTree>
    <p:extLst>
      <p:ext uri="{BB962C8B-B14F-4D97-AF65-F5344CB8AC3E}">
        <p14:creationId xmlns:p14="http://schemas.microsoft.com/office/powerpoint/2010/main" val="11473494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Rot="1" noChangeArrowheads="1"/>
          </p:cNvSpPr>
          <p:nvPr>
            <p:ph type="title"/>
          </p:nvPr>
        </p:nvSpPr>
        <p:spPr>
          <a:xfrm>
            <a:off x="0" y="234950"/>
            <a:ext cx="8945563" cy="1830388"/>
          </a:xfrm>
        </p:spPr>
        <p:txBody>
          <a:bodyPr/>
          <a:lstStyle/>
          <a:p>
            <a:pPr eaLnBrk="1" hangingPunct="1">
              <a:defRPr/>
            </a:pPr>
            <a:r>
              <a:rPr lang="ja-JP" altLang="en-US" sz="5100" b="0" dirty="0" smtClean="0">
                <a:solidFill>
                  <a:srgbClr val="FF0000"/>
                </a:solidFill>
              </a:rPr>
              <a:t>自助努力で解決</a:t>
            </a:r>
            <a:br>
              <a:rPr lang="ja-JP" altLang="en-US" sz="5100" b="0" dirty="0" smtClean="0">
                <a:solidFill>
                  <a:srgbClr val="FF0000"/>
                </a:solidFill>
              </a:rPr>
            </a:br>
            <a:r>
              <a:rPr lang="ja-JP" altLang="en-US" sz="5400" b="0" dirty="0" smtClean="0">
                <a:solidFill>
                  <a:srgbClr val="FF0000"/>
                </a:solidFill>
              </a:rPr>
              <a:t>困難な課題②</a:t>
            </a:r>
            <a:endParaRPr lang="ja-JP" altLang="ja-JP" sz="5400" b="0" dirty="0" smtClean="0">
              <a:solidFill>
                <a:srgbClr val="FF0000"/>
              </a:solidFill>
            </a:endParaRPr>
          </a:p>
        </p:txBody>
      </p:sp>
      <p:sp>
        <p:nvSpPr>
          <p:cNvPr id="857091" name="Rectangle 3"/>
          <p:cNvSpPr>
            <a:spLocks noGrp="1" noChangeArrowheads="1"/>
          </p:cNvSpPr>
          <p:nvPr>
            <p:ph type="body" sz="half" idx="1"/>
          </p:nvPr>
        </p:nvSpPr>
        <p:spPr>
          <a:xfrm>
            <a:off x="517525" y="1920875"/>
            <a:ext cx="8424863" cy="4772025"/>
          </a:xfrm>
        </p:spPr>
        <p:txBody>
          <a:bodyPr/>
          <a:lstStyle/>
          <a:p>
            <a:pPr eaLnBrk="1" hangingPunct="1">
              <a:buFont typeface="Wingdings" pitchFamily="2" charset="2"/>
              <a:buNone/>
              <a:defRPr/>
            </a:pPr>
            <a:r>
              <a:rPr lang="ja-JP" altLang="ja-JP" sz="4400" smtClean="0">
                <a:solidFill>
                  <a:srgbClr val="FFFF00"/>
                </a:solidFill>
              </a:rPr>
              <a:t>・</a:t>
            </a:r>
            <a:r>
              <a:rPr lang="ja-JP" altLang="ja-JP" sz="4800" smtClean="0">
                <a:solidFill>
                  <a:srgbClr val="FFFF00"/>
                </a:solidFill>
              </a:rPr>
              <a:t>施設の耐震化促進</a:t>
            </a:r>
            <a:endParaRPr lang="ja-JP" altLang="en-US" sz="4400" smtClean="0">
              <a:solidFill>
                <a:srgbClr val="FFFF00"/>
              </a:solidFill>
            </a:endParaRPr>
          </a:p>
          <a:p>
            <a:pPr eaLnBrk="1" hangingPunct="1">
              <a:buFont typeface="Wingdings" pitchFamily="2" charset="2"/>
              <a:buNone/>
              <a:defRPr/>
            </a:pPr>
            <a:r>
              <a:rPr lang="ja-JP" altLang="en-US" sz="4400" smtClean="0">
                <a:solidFill>
                  <a:schemeClr val="tx2"/>
                </a:solidFill>
              </a:rPr>
              <a:t>　　　耐震診断、補強、家具・什器</a:t>
            </a:r>
          </a:p>
          <a:p>
            <a:pPr eaLnBrk="1" hangingPunct="1">
              <a:buFont typeface="Wingdings" pitchFamily="2" charset="2"/>
              <a:buNone/>
              <a:defRPr/>
            </a:pPr>
            <a:r>
              <a:rPr lang="ja-JP" altLang="en-US" sz="4400" smtClean="0">
                <a:solidFill>
                  <a:schemeClr val="tx2"/>
                </a:solidFill>
              </a:rPr>
              <a:t>　　　転倒防止対策への支援</a:t>
            </a:r>
          </a:p>
          <a:p>
            <a:pPr eaLnBrk="1" hangingPunct="1">
              <a:buFont typeface="Wingdings" pitchFamily="2" charset="2"/>
              <a:buNone/>
              <a:defRPr/>
            </a:pPr>
            <a:r>
              <a:rPr lang="ja-JP" altLang="ja-JP" sz="4400" smtClean="0">
                <a:solidFill>
                  <a:srgbClr val="FFFF00"/>
                </a:solidFill>
              </a:rPr>
              <a:t>・ 備蓄物資の確保</a:t>
            </a:r>
            <a:endParaRPr lang="ja-JP" altLang="en-US" sz="4400" smtClean="0">
              <a:solidFill>
                <a:srgbClr val="FFFF00"/>
              </a:solidFill>
            </a:endParaRPr>
          </a:p>
          <a:p>
            <a:pPr eaLnBrk="1" hangingPunct="1">
              <a:buFont typeface="Wingdings" pitchFamily="2" charset="2"/>
              <a:buNone/>
              <a:defRPr/>
            </a:pPr>
            <a:r>
              <a:rPr lang="ja-JP" altLang="en-US" sz="4400" smtClean="0">
                <a:solidFill>
                  <a:schemeClr val="tx2"/>
                </a:solidFill>
              </a:rPr>
              <a:t>　　北海道で暖房は全部電気？！　　→自治体等による基準作成</a:t>
            </a:r>
          </a:p>
        </p:txBody>
      </p:sp>
    </p:spTree>
    <p:extLst>
      <p:ext uri="{BB962C8B-B14F-4D97-AF65-F5344CB8AC3E}">
        <p14:creationId xmlns:p14="http://schemas.microsoft.com/office/powerpoint/2010/main" val="41709621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2"/>
          <p:cNvSpPr>
            <a:spLocks noGrp="1" noRot="1" noChangeArrowheads="1"/>
          </p:cNvSpPr>
          <p:nvPr>
            <p:ph type="title"/>
          </p:nvPr>
        </p:nvSpPr>
        <p:spPr>
          <a:xfrm>
            <a:off x="376238" y="427038"/>
            <a:ext cx="8316912" cy="906462"/>
          </a:xfrm>
          <a:solidFill>
            <a:srgbClr val="FF0000"/>
          </a:solidFill>
        </p:spPr>
        <p:txBody>
          <a:bodyPr/>
          <a:lstStyle/>
          <a:p>
            <a:pPr eaLnBrk="1" hangingPunct="1">
              <a:defRPr/>
            </a:pPr>
            <a:r>
              <a:rPr lang="ja-JP" altLang="en-US" sz="4800" b="0" dirty="0" smtClean="0">
                <a:solidFill>
                  <a:schemeClr val="tx1"/>
                </a:solidFill>
                <a:effectLst/>
                <a:latin typeface="ＭＳ ゴシック" pitchFamily="49" charset="-128"/>
                <a:ea typeface="ＭＳ ゴシック" pitchFamily="49" charset="-128"/>
              </a:rPr>
              <a:t>事業継続の基本方針</a:t>
            </a:r>
          </a:p>
        </p:txBody>
      </p:sp>
      <p:sp>
        <p:nvSpPr>
          <p:cNvPr id="1080323" name="Rectangle 3"/>
          <p:cNvSpPr>
            <a:spLocks noGrp="1" noChangeArrowheads="1"/>
          </p:cNvSpPr>
          <p:nvPr>
            <p:ph type="body" idx="1"/>
          </p:nvPr>
        </p:nvSpPr>
        <p:spPr>
          <a:xfrm>
            <a:off x="477838" y="1624013"/>
            <a:ext cx="8201025" cy="1531937"/>
          </a:xfrm>
          <a:solidFill>
            <a:srgbClr val="FFFFCC"/>
          </a:solidFill>
        </p:spPr>
        <p:txBody>
          <a:bodyPr/>
          <a:lstStyle/>
          <a:p>
            <a:pPr eaLnBrk="1" hangingPunct="1">
              <a:lnSpc>
                <a:spcPct val="80000"/>
              </a:lnSpc>
              <a:buFont typeface="Wingdings" pitchFamily="2" charset="2"/>
              <a:buNone/>
              <a:defRPr/>
            </a:pPr>
            <a:r>
              <a:rPr lang="en-US" altLang="ja-JP" sz="2800" b="1" smtClean="0">
                <a:solidFill>
                  <a:srgbClr val="FF3300"/>
                </a:solidFill>
                <a:ea typeface="ＭＳ ゴシック" pitchFamily="49" charset="-128"/>
              </a:rPr>
              <a:t>①</a:t>
            </a:r>
            <a:r>
              <a:rPr lang="ja-JP" altLang="en-US" sz="2800" b="1" smtClean="0">
                <a:solidFill>
                  <a:srgbClr val="FF3300"/>
                </a:solidFill>
                <a:ea typeface="ＭＳ ゴシック" pitchFamily="49" charset="-128"/>
              </a:rPr>
              <a:t>事業継続の方針</a:t>
            </a:r>
          </a:p>
          <a:p>
            <a:pPr eaLnBrk="1" hangingPunct="1">
              <a:lnSpc>
                <a:spcPct val="80000"/>
              </a:lnSpc>
              <a:buFont typeface="Wingdings" pitchFamily="2" charset="2"/>
              <a:buNone/>
              <a:defRPr/>
            </a:pPr>
            <a:r>
              <a:rPr lang="ja-JP" altLang="en-US" sz="2000" b="1" smtClean="0">
                <a:solidFill>
                  <a:srgbClr val="9900CC"/>
                </a:solidFill>
                <a:ea typeface="ＭＳ ゴシック" pitchFamily="49" charset="-128"/>
              </a:rPr>
              <a:t>・生命生活に直結する業務を継続し、その他は縮小または休止</a:t>
            </a:r>
          </a:p>
          <a:p>
            <a:pPr eaLnBrk="1" hangingPunct="1">
              <a:lnSpc>
                <a:spcPct val="80000"/>
              </a:lnSpc>
              <a:buFont typeface="Wingdings" pitchFamily="2" charset="2"/>
              <a:buNone/>
              <a:defRPr/>
            </a:pPr>
            <a:r>
              <a:rPr lang="ja-JP" altLang="en-US" sz="2000" b="1" smtClean="0">
                <a:solidFill>
                  <a:srgbClr val="9900CC"/>
                </a:solidFill>
                <a:ea typeface="ＭＳ ゴシック" pitchFamily="49" charset="-128"/>
              </a:rPr>
              <a:t>・入所、短期入所、通所は同じだが、通所の休止はありえる</a:t>
            </a:r>
          </a:p>
          <a:p>
            <a:pPr eaLnBrk="1" hangingPunct="1">
              <a:lnSpc>
                <a:spcPct val="80000"/>
              </a:lnSpc>
              <a:buFont typeface="Wingdings" pitchFamily="2" charset="2"/>
              <a:buNone/>
              <a:defRPr/>
            </a:pPr>
            <a:r>
              <a:rPr lang="ja-JP" altLang="en-US" sz="2000" b="1" smtClean="0">
                <a:solidFill>
                  <a:srgbClr val="9900CC"/>
                </a:solidFill>
                <a:ea typeface="ＭＳ ゴシック" pitchFamily="49" charset="-128"/>
              </a:rPr>
              <a:t>・通所を休止した場合は、在宅サービスなどの代替策</a:t>
            </a:r>
            <a:endParaRPr lang="ja-JP" altLang="en-US" sz="2000" smtClean="0">
              <a:solidFill>
                <a:schemeClr val="bg2"/>
              </a:solidFill>
              <a:ea typeface="ＭＳ ゴシック" pitchFamily="49" charset="-128"/>
            </a:endParaRPr>
          </a:p>
        </p:txBody>
      </p:sp>
      <p:sp>
        <p:nvSpPr>
          <p:cNvPr id="1080324" name="Rectangle 4"/>
          <p:cNvSpPr>
            <a:spLocks noChangeArrowheads="1"/>
          </p:cNvSpPr>
          <p:nvPr/>
        </p:nvSpPr>
        <p:spPr bwMode="auto">
          <a:xfrm>
            <a:off x="501650" y="3382963"/>
            <a:ext cx="8183563" cy="1674812"/>
          </a:xfrm>
          <a:prstGeom prst="rect">
            <a:avLst/>
          </a:prstGeom>
          <a:solidFill>
            <a:srgbClr val="FFFFCC"/>
          </a:solidFill>
          <a:ln w="9525">
            <a:noFill/>
            <a:miter lim="800000"/>
            <a:headEnd/>
            <a:tailEnd/>
          </a:ln>
          <a:effectLst/>
        </p:spPr>
        <p:txBody>
          <a:bodyPr>
            <a:spAutoFit/>
          </a:bodyPr>
          <a:lstStyle/>
          <a:p>
            <a:pPr marL="261938" indent="-261938">
              <a:defRPr/>
            </a:pPr>
            <a:r>
              <a:rPr lang="en-US" altLang="ja-JP" sz="3200" b="1">
                <a:solidFill>
                  <a:srgbClr val="FF3300"/>
                </a:solidFill>
                <a:effectLst>
                  <a:outerShdw blurRad="38100" dist="38100" dir="2700000" algn="tl">
                    <a:srgbClr val="000000"/>
                  </a:outerShdw>
                </a:effectLst>
                <a:latin typeface="Times New Roman" pitchFamily="18" charset="0"/>
                <a:ea typeface="ＭＳ ゴシック" pitchFamily="49" charset="-128"/>
              </a:rPr>
              <a:t>②</a:t>
            </a:r>
            <a:r>
              <a:rPr lang="ja-JP" altLang="en-US" sz="3200" b="1">
                <a:solidFill>
                  <a:srgbClr val="FF3300"/>
                </a:solidFill>
                <a:effectLst>
                  <a:outerShdw blurRad="38100" dist="38100" dir="2700000" algn="tl">
                    <a:srgbClr val="000000"/>
                  </a:outerShdw>
                </a:effectLst>
                <a:latin typeface="Times New Roman" pitchFamily="18" charset="0"/>
                <a:ea typeface="ＭＳ ゴシック" pitchFamily="49" charset="-128"/>
              </a:rPr>
              <a:t>事業継続対策の方針</a:t>
            </a:r>
            <a:r>
              <a:rPr lang="ja-JP" altLang="en-US" sz="3200" b="1">
                <a:solidFill>
                  <a:srgbClr val="9900CC"/>
                </a:solidFill>
                <a:latin typeface="Times New Roman" pitchFamily="18" charset="0"/>
                <a:ea typeface="ＭＳ ゴシック" pitchFamily="49" charset="-128"/>
              </a:rPr>
              <a:t>　</a:t>
            </a:r>
          </a:p>
          <a:p>
            <a:pPr marL="261938" indent="-261938">
              <a:defRPr/>
            </a:pPr>
            <a:r>
              <a:rPr lang="ja-JP" altLang="en-US" sz="2400" b="1">
                <a:solidFill>
                  <a:srgbClr val="9900CC"/>
                </a:solidFill>
                <a:latin typeface="Times New Roman" pitchFamily="18" charset="0"/>
                <a:ea typeface="ＭＳ ゴシック" pitchFamily="49" charset="-128"/>
              </a:rPr>
              <a:t>・ライフライン停止に備えて備蓄活用用</a:t>
            </a:r>
          </a:p>
          <a:p>
            <a:pPr marL="261938" indent="-261938">
              <a:defRPr/>
            </a:pPr>
            <a:r>
              <a:rPr lang="ja-JP" altLang="en-US" sz="2400" b="1">
                <a:solidFill>
                  <a:srgbClr val="9900CC"/>
                </a:solidFill>
                <a:latin typeface="Times New Roman" pitchFamily="18" charset="0"/>
                <a:ea typeface="ＭＳ ゴシック" pitchFamily="49" charset="-128"/>
              </a:rPr>
              <a:t>・医療関連行為の継続対策</a:t>
            </a:r>
          </a:p>
          <a:p>
            <a:pPr marL="261938" indent="-261938">
              <a:defRPr/>
            </a:pPr>
            <a:r>
              <a:rPr lang="ja-JP" altLang="en-US" sz="2400" b="1">
                <a:solidFill>
                  <a:srgbClr val="9900CC"/>
                </a:solidFill>
                <a:latin typeface="Times New Roman" pitchFamily="18" charset="0"/>
                <a:ea typeface="ＭＳ ゴシック" pitchFamily="49" charset="-128"/>
              </a:rPr>
              <a:t>・利用者情報の共有の仕組み</a:t>
            </a:r>
            <a:endParaRPr lang="ja-JP" altLang="en-US" sz="2400" b="1">
              <a:solidFill>
                <a:srgbClr val="000514"/>
              </a:solidFill>
              <a:latin typeface="Times New Roman" pitchFamily="18" charset="0"/>
              <a:ea typeface="ＭＳ ゴシック" pitchFamily="49" charset="-128"/>
            </a:endParaRPr>
          </a:p>
        </p:txBody>
      </p:sp>
      <p:sp>
        <p:nvSpPr>
          <p:cNvPr id="1080325" name="Rectangle 5"/>
          <p:cNvSpPr>
            <a:spLocks noChangeArrowheads="1"/>
          </p:cNvSpPr>
          <p:nvPr/>
        </p:nvSpPr>
        <p:spPr bwMode="auto">
          <a:xfrm>
            <a:off x="527050" y="5303838"/>
            <a:ext cx="8170863" cy="1493837"/>
          </a:xfrm>
          <a:prstGeom prst="rect">
            <a:avLst/>
          </a:prstGeom>
          <a:solidFill>
            <a:srgbClr val="FFFFCC"/>
          </a:solidFill>
          <a:ln w="9525">
            <a:noFill/>
            <a:miter lim="800000"/>
            <a:headEnd/>
            <a:tailEnd/>
          </a:ln>
          <a:effectLst/>
        </p:spPr>
        <p:txBody>
          <a:bodyPr>
            <a:spAutoFit/>
          </a:bodyPr>
          <a:lstStyle/>
          <a:p>
            <a:pPr marL="261938" indent="-261938">
              <a:defRPr/>
            </a:pPr>
            <a:r>
              <a:rPr lang="en-US" altLang="ja-JP" sz="3200" b="1" dirty="0" smtClean="0">
                <a:solidFill>
                  <a:srgbClr val="FF3300"/>
                </a:solidFill>
                <a:effectLst>
                  <a:outerShdw blurRad="38100" dist="38100" dir="2700000" algn="tl">
                    <a:srgbClr val="000000"/>
                  </a:outerShdw>
                </a:effectLst>
                <a:latin typeface="Times New Roman" pitchFamily="18" charset="0"/>
                <a:ea typeface="ＭＳ ゴシック" pitchFamily="49" charset="-128"/>
              </a:rPr>
              <a:t>③</a:t>
            </a:r>
            <a:r>
              <a:rPr lang="ja-JP" altLang="en-US" sz="3200" b="1" dirty="0" smtClean="0">
                <a:solidFill>
                  <a:srgbClr val="FF3300"/>
                </a:solidFill>
                <a:effectLst>
                  <a:outerShdw blurRad="38100" dist="38100" dir="2700000" algn="tl">
                    <a:srgbClr val="000000"/>
                  </a:outerShdw>
                </a:effectLst>
                <a:latin typeface="Times New Roman" pitchFamily="18" charset="0"/>
                <a:ea typeface="ＭＳ ゴシック" pitchFamily="49" charset="-128"/>
              </a:rPr>
              <a:t>施設の</a:t>
            </a:r>
            <a:r>
              <a:rPr lang="ja-JP" altLang="en-US" sz="3200" b="1" dirty="0">
                <a:solidFill>
                  <a:srgbClr val="FF3300"/>
                </a:solidFill>
                <a:effectLst>
                  <a:outerShdw blurRad="38100" dist="38100" dir="2700000" algn="tl">
                    <a:srgbClr val="000000"/>
                  </a:outerShdw>
                </a:effectLst>
                <a:latin typeface="Times New Roman" pitchFamily="18" charset="0"/>
                <a:ea typeface="ＭＳ ゴシック" pitchFamily="49" charset="-128"/>
              </a:rPr>
              <a:t>強みを活かした対策</a:t>
            </a:r>
            <a:r>
              <a:rPr lang="ja-JP" altLang="en-US" sz="3200" b="1" dirty="0">
                <a:solidFill>
                  <a:srgbClr val="9900CC"/>
                </a:solidFill>
                <a:latin typeface="Times New Roman" pitchFamily="18" charset="0"/>
                <a:ea typeface="ＭＳ ゴシック" pitchFamily="49" charset="-128"/>
              </a:rPr>
              <a:t>　</a:t>
            </a:r>
          </a:p>
          <a:p>
            <a:pPr marL="261938" indent="-261938">
              <a:defRPr/>
            </a:pPr>
            <a:r>
              <a:rPr lang="ja-JP" altLang="en-US" sz="3200" b="1" dirty="0">
                <a:solidFill>
                  <a:srgbClr val="9900CC"/>
                </a:solidFill>
                <a:latin typeface="Times New Roman" pitchFamily="18" charset="0"/>
                <a:ea typeface="ＭＳ ゴシック" pitchFamily="49" charset="-128"/>
              </a:rPr>
              <a:t>　</a:t>
            </a:r>
            <a:r>
              <a:rPr lang="ja-JP" altLang="en-US" sz="2800" b="1" dirty="0">
                <a:solidFill>
                  <a:srgbClr val="000514"/>
                </a:solidFill>
                <a:latin typeface="Times New Roman" pitchFamily="18" charset="0"/>
                <a:ea typeface="ＭＳ ゴシック" pitchFamily="49" charset="-128"/>
              </a:rPr>
              <a:t>理念、気候、立地、近隣関係、職員居住地などの強みを活かせば、強力な対策をとりやすい</a:t>
            </a:r>
          </a:p>
        </p:txBody>
      </p:sp>
    </p:spTree>
    <p:extLst>
      <p:ext uri="{BB962C8B-B14F-4D97-AF65-F5344CB8AC3E}">
        <p14:creationId xmlns:p14="http://schemas.microsoft.com/office/powerpoint/2010/main" val="382314292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3505200" y="3259138"/>
            <a:ext cx="1584325" cy="503237"/>
          </a:xfrm>
          <a:prstGeom prst="downArrow">
            <a:avLst>
              <a:gd name="adj1" fmla="val 35972"/>
              <a:gd name="adj2" fmla="val 37847"/>
            </a:avLst>
          </a:prstGeom>
          <a:solidFill>
            <a:schemeClr val="hlink"/>
          </a:solidFill>
          <a:ln w="9525">
            <a:solidFill>
              <a:schemeClr val="folHlink"/>
            </a:solidFill>
            <a:miter lim="800000"/>
            <a:headEnd/>
            <a:tailEnd/>
          </a:ln>
        </p:spPr>
        <p:txBody>
          <a:bodyPr vert="eaVert"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endParaRPr lang="ja-JP" altLang="en-US" smtClean="0">
              <a:solidFill>
                <a:srgbClr val="FFFFFF"/>
              </a:solidFill>
            </a:endParaRPr>
          </a:p>
        </p:txBody>
      </p:sp>
      <p:sp>
        <p:nvSpPr>
          <p:cNvPr id="1103875" name="Rectangle 3"/>
          <p:cNvSpPr>
            <a:spLocks noGrp="1" noRot="1" noChangeArrowheads="1"/>
          </p:cNvSpPr>
          <p:nvPr>
            <p:ph type="title"/>
          </p:nvPr>
        </p:nvSpPr>
        <p:spPr>
          <a:xfrm>
            <a:off x="374650" y="427038"/>
            <a:ext cx="8512175" cy="684212"/>
          </a:xfrm>
          <a:solidFill>
            <a:schemeClr val="bg1"/>
          </a:solidFill>
          <a:ln w="28575">
            <a:solidFill>
              <a:schemeClr val="tx1"/>
            </a:solidFill>
          </a:ln>
        </p:spPr>
        <p:txBody>
          <a:bodyPr/>
          <a:lstStyle/>
          <a:p>
            <a:pPr marL="363538" indent="-363538" eaLnBrk="1" hangingPunct="1">
              <a:defRPr/>
            </a:pPr>
            <a:r>
              <a:rPr lang="ja-JP" altLang="en-US" b="0" smtClean="0">
                <a:solidFill>
                  <a:srgbClr val="FF0000"/>
                </a:solidFill>
              </a:rPr>
              <a:t>大都市部での</a:t>
            </a:r>
            <a:r>
              <a:rPr lang="en-US" altLang="ja-JP" b="0" smtClean="0">
                <a:solidFill>
                  <a:srgbClr val="FF0000"/>
                </a:solidFill>
                <a:latin typeface="ＭＳ ゴシック" pitchFamily="49" charset="-128"/>
                <a:ea typeface="ＭＳ ゴシック" pitchFamily="49" charset="-128"/>
              </a:rPr>
              <a:t>BCP</a:t>
            </a:r>
            <a:r>
              <a:rPr lang="ja-JP" altLang="en-US" b="0" smtClean="0">
                <a:solidFill>
                  <a:srgbClr val="FF0000"/>
                </a:solidFill>
              </a:rPr>
              <a:t>ガイドラインを！</a:t>
            </a:r>
            <a:r>
              <a:rPr lang="ja-JP" altLang="en-US" sz="3600" b="0" smtClean="0">
                <a:solidFill>
                  <a:srgbClr val="FF0000"/>
                </a:solidFill>
                <a:latin typeface="ＭＳ Ｐゴシック" pitchFamily="50" charset="-128"/>
              </a:rPr>
              <a:t>　</a:t>
            </a:r>
          </a:p>
        </p:txBody>
      </p:sp>
      <p:sp>
        <p:nvSpPr>
          <p:cNvPr id="1103876" name="Rectangle 4"/>
          <p:cNvSpPr>
            <a:spLocks noGrp="1" noChangeArrowheads="1"/>
          </p:cNvSpPr>
          <p:nvPr>
            <p:ph type="body" idx="1"/>
          </p:nvPr>
        </p:nvSpPr>
        <p:spPr>
          <a:xfrm>
            <a:off x="646113" y="1387475"/>
            <a:ext cx="8075612" cy="1643063"/>
          </a:xfrm>
          <a:solidFill>
            <a:schemeClr val="bg1"/>
          </a:solidFill>
        </p:spPr>
        <p:txBody>
          <a:bodyPr/>
          <a:lstStyle/>
          <a:p>
            <a:pPr eaLnBrk="1" hangingPunct="1">
              <a:lnSpc>
                <a:spcPct val="90000"/>
              </a:lnSpc>
              <a:buFont typeface="Wingdings" pitchFamily="2" charset="2"/>
              <a:buNone/>
              <a:defRPr/>
            </a:pPr>
            <a:r>
              <a:rPr lang="ja-JP" altLang="en-US" b="1" smtClean="0"/>
              <a:t>・本ガイドラインは、地方部の防災力が支え</a:t>
            </a:r>
          </a:p>
          <a:p>
            <a:pPr eaLnBrk="1" hangingPunct="1">
              <a:lnSpc>
                <a:spcPct val="90000"/>
              </a:lnSpc>
              <a:buFont typeface="Wingdings" pitchFamily="2" charset="2"/>
              <a:buNone/>
              <a:defRPr/>
            </a:pPr>
            <a:r>
              <a:rPr lang="ja-JP" altLang="en-US" b="1" smtClean="0"/>
              <a:t>　→近隣居住あるいは車通勤、プロパンガス、</a:t>
            </a:r>
          </a:p>
          <a:p>
            <a:pPr eaLnBrk="1" hangingPunct="1">
              <a:lnSpc>
                <a:spcPct val="90000"/>
              </a:lnSpc>
              <a:buFont typeface="Wingdings" pitchFamily="2" charset="2"/>
              <a:buNone/>
              <a:defRPr/>
            </a:pPr>
            <a:r>
              <a:rPr lang="ja-JP" altLang="en-US" b="1" smtClean="0"/>
              <a:t>　　スペース、生活用水、都市部からの支援・・</a:t>
            </a:r>
          </a:p>
        </p:txBody>
      </p:sp>
      <p:sp>
        <p:nvSpPr>
          <p:cNvPr id="59397" name="Text Box 5"/>
          <p:cNvSpPr txBox="1">
            <a:spLocks noChangeArrowheads="1"/>
          </p:cNvSpPr>
          <p:nvPr/>
        </p:nvSpPr>
        <p:spPr bwMode="auto">
          <a:xfrm>
            <a:off x="539750" y="3886200"/>
            <a:ext cx="7815263" cy="2927350"/>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3600" smtClean="0">
                <a:solidFill>
                  <a:srgbClr val="000000"/>
                </a:solidFill>
              </a:rPr>
              <a:t>●</a:t>
            </a:r>
            <a:r>
              <a:rPr lang="ja-JP" altLang="en-US" sz="3600" smtClean="0">
                <a:solidFill>
                  <a:srgbClr val="000000"/>
                </a:solidFill>
              </a:rPr>
              <a:t>大都市部では厳しい条件</a:t>
            </a:r>
          </a:p>
          <a:p>
            <a:pPr eaLnBrk="1" hangingPunct="1">
              <a:spcBef>
                <a:spcPct val="50000"/>
              </a:spcBef>
            </a:pPr>
            <a:r>
              <a:rPr lang="ja-JP" altLang="en-US" sz="3600" smtClean="0">
                <a:solidFill>
                  <a:srgbClr val="000000"/>
                </a:solidFill>
              </a:rPr>
              <a:t>　</a:t>
            </a:r>
            <a:r>
              <a:rPr lang="ja-JP" altLang="en-US" sz="3200" smtClean="0">
                <a:solidFill>
                  <a:srgbClr val="000000"/>
                </a:solidFill>
              </a:rPr>
              <a:t>→職員の参集・安否確認困難、情報収集提供の困難、ライフライン依存、多数のケアマネ、医師・看護師の確保、多数の地域住民の避難、類焼火災、支援者の不足・・・</a:t>
            </a:r>
          </a:p>
        </p:txBody>
      </p:sp>
    </p:spTree>
    <p:extLst>
      <p:ext uri="{BB962C8B-B14F-4D97-AF65-F5344CB8AC3E}">
        <p14:creationId xmlns:p14="http://schemas.microsoft.com/office/powerpoint/2010/main" val="37923625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5" name="Rectangle 3"/>
          <p:cNvSpPr>
            <a:spLocks noGrp="1" noChangeArrowheads="1"/>
          </p:cNvSpPr>
          <p:nvPr>
            <p:ph type="body" idx="1"/>
          </p:nvPr>
        </p:nvSpPr>
        <p:spPr>
          <a:xfrm>
            <a:off x="393700" y="1155700"/>
            <a:ext cx="8445500" cy="5448300"/>
          </a:xfrm>
          <a:solidFill>
            <a:srgbClr val="FFFFFF"/>
          </a:solidFill>
          <a:ln>
            <a:solidFill>
              <a:schemeClr val="tx1"/>
            </a:solidFill>
          </a:ln>
        </p:spPr>
        <p:txBody>
          <a:bodyPr/>
          <a:lstStyle/>
          <a:p>
            <a:pPr eaLnBrk="1" hangingPunct="1">
              <a:lnSpc>
                <a:spcPct val="90000"/>
              </a:lnSpc>
              <a:buClr>
                <a:schemeClr val="accent1"/>
              </a:buClr>
              <a:buFont typeface="Wingdings" pitchFamily="2" charset="2"/>
              <a:buNone/>
              <a:defRPr/>
            </a:pPr>
            <a:r>
              <a:rPr lang="ja-JP" altLang="en-US" dirty="0" smtClean="0">
                <a:solidFill>
                  <a:srgbClr val="FF0000"/>
                </a:solidFill>
                <a:effectLst>
                  <a:outerShdw blurRad="38100" dist="38100" dir="2700000" algn="tl">
                    <a:srgbClr val="C0C0C0"/>
                  </a:outerShdw>
                </a:effectLst>
              </a:rPr>
              <a:t>　災害派遣福祉チーム</a:t>
            </a:r>
            <a:r>
              <a:rPr lang="en-US" altLang="ja-JP" dirty="0" smtClean="0">
                <a:solidFill>
                  <a:srgbClr val="FF0000"/>
                </a:solidFill>
                <a:effectLst>
                  <a:outerShdw blurRad="38100" dist="38100" dir="2700000" algn="tl">
                    <a:srgbClr val="C0C0C0"/>
                  </a:outerShdw>
                </a:effectLst>
              </a:rPr>
              <a:t>(</a:t>
            </a:r>
            <a:r>
              <a:rPr lang="en-US" altLang="ja-JP" dirty="0" smtClean="0">
                <a:solidFill>
                  <a:srgbClr val="FF0000"/>
                </a:solidFill>
                <a:effectLst>
                  <a:outerShdw blurRad="38100" dist="38100" dir="2700000" algn="tl">
                    <a:srgbClr val="C0C0C0"/>
                  </a:outerShdw>
                </a:effectLst>
                <a:latin typeface="+mj-ea"/>
                <a:ea typeface="+mj-ea"/>
              </a:rPr>
              <a:t>DWAT:</a:t>
            </a:r>
            <a:r>
              <a:rPr lang="ja-JP" altLang="ja-JP" b="1" dirty="0" smtClean="0">
                <a:solidFill>
                  <a:srgbClr val="FF0000"/>
                </a:solidFill>
                <a:effectLst/>
                <a:latin typeface="+mj-ea"/>
                <a:ea typeface="+mj-ea"/>
              </a:rPr>
              <a:t>D</a:t>
            </a:r>
            <a:r>
              <a:rPr lang="ja-JP" altLang="ja-JP" dirty="0" smtClean="0">
                <a:solidFill>
                  <a:srgbClr val="FF0000"/>
                </a:solidFill>
                <a:effectLst/>
                <a:latin typeface="+mj-ea"/>
                <a:ea typeface="+mj-ea"/>
              </a:rPr>
              <a:t>isaster </a:t>
            </a:r>
            <a:r>
              <a:rPr lang="en-US" altLang="ja-JP" b="1" dirty="0" smtClean="0">
                <a:solidFill>
                  <a:srgbClr val="FF0000"/>
                </a:solidFill>
                <a:effectLst/>
                <a:latin typeface="+mj-ea"/>
                <a:ea typeface="+mj-ea"/>
              </a:rPr>
              <a:t>W</a:t>
            </a:r>
            <a:r>
              <a:rPr lang="en-US" altLang="ja-JP" dirty="0" smtClean="0">
                <a:solidFill>
                  <a:srgbClr val="FF0000"/>
                </a:solidFill>
                <a:effectLst/>
                <a:latin typeface="+mj-ea"/>
                <a:ea typeface="+mj-ea"/>
              </a:rPr>
              <a:t>elfare</a:t>
            </a:r>
            <a:r>
              <a:rPr lang="ja-JP" altLang="ja-JP" dirty="0" smtClean="0">
                <a:solidFill>
                  <a:srgbClr val="FF0000"/>
                </a:solidFill>
                <a:effectLst/>
                <a:latin typeface="+mj-ea"/>
                <a:ea typeface="+mj-ea"/>
              </a:rPr>
              <a:t> </a:t>
            </a:r>
            <a:r>
              <a:rPr lang="ja-JP" altLang="ja-JP" b="1" dirty="0" smtClean="0">
                <a:solidFill>
                  <a:srgbClr val="FF0000"/>
                </a:solidFill>
                <a:effectLst/>
                <a:latin typeface="+mj-ea"/>
                <a:ea typeface="+mj-ea"/>
              </a:rPr>
              <a:t>A</a:t>
            </a:r>
            <a:r>
              <a:rPr lang="ja-JP" altLang="ja-JP" dirty="0" smtClean="0">
                <a:solidFill>
                  <a:srgbClr val="FF0000"/>
                </a:solidFill>
                <a:effectLst/>
                <a:latin typeface="+mj-ea"/>
                <a:ea typeface="+mj-ea"/>
              </a:rPr>
              <a:t>ssistance </a:t>
            </a:r>
            <a:r>
              <a:rPr lang="ja-JP" altLang="ja-JP" b="1" dirty="0" smtClean="0">
                <a:solidFill>
                  <a:srgbClr val="FF0000"/>
                </a:solidFill>
                <a:effectLst/>
                <a:latin typeface="+mj-ea"/>
                <a:ea typeface="+mj-ea"/>
              </a:rPr>
              <a:t>T</a:t>
            </a:r>
            <a:r>
              <a:rPr lang="ja-JP" altLang="ja-JP" dirty="0" smtClean="0">
                <a:solidFill>
                  <a:srgbClr val="FF0000"/>
                </a:solidFill>
                <a:effectLst/>
                <a:latin typeface="+mj-ea"/>
                <a:ea typeface="+mj-ea"/>
              </a:rPr>
              <a:t>eam </a:t>
            </a:r>
            <a:r>
              <a:rPr lang="en-US" altLang="ja-JP" dirty="0" smtClean="0">
                <a:solidFill>
                  <a:srgbClr val="FF0000"/>
                </a:solidFill>
                <a:effectLst/>
              </a:rPr>
              <a:t>)</a:t>
            </a:r>
            <a:r>
              <a:rPr lang="ja-JP" altLang="en-US" dirty="0" smtClean="0">
                <a:solidFill>
                  <a:srgbClr val="FF0000"/>
                </a:solidFill>
                <a:effectLst/>
              </a:rPr>
              <a:t>の創設、運用</a:t>
            </a:r>
            <a:endParaRPr lang="en-US" altLang="ja-JP" dirty="0" smtClean="0">
              <a:solidFill>
                <a:srgbClr val="FF0000"/>
              </a:solidFill>
              <a:effectLst/>
            </a:endParaRPr>
          </a:p>
          <a:p>
            <a:pPr eaLnBrk="1" hangingPunct="1">
              <a:lnSpc>
                <a:spcPct val="90000"/>
              </a:lnSpc>
              <a:buClr>
                <a:schemeClr val="accent1"/>
              </a:buClr>
              <a:buFont typeface="Wingdings" pitchFamily="2" charset="2"/>
              <a:buNone/>
              <a:defRPr/>
            </a:pPr>
            <a:r>
              <a:rPr lang="ja-JP" altLang="en-US" dirty="0" smtClean="0">
                <a:solidFill>
                  <a:schemeClr val="bg1"/>
                </a:solidFill>
                <a:effectLst>
                  <a:outerShdw blurRad="38100" dist="38100" dir="2700000" algn="tl">
                    <a:srgbClr val="C0C0C0"/>
                  </a:outerShdw>
                </a:effectLst>
              </a:rPr>
              <a:t>・厚労省災害派遣医療チーム（</a:t>
            </a:r>
            <a:r>
              <a:rPr lang="en-US" altLang="ja-JP" dirty="0" smtClean="0">
                <a:solidFill>
                  <a:schemeClr val="bg1"/>
                </a:solidFill>
                <a:effectLst>
                  <a:outerShdw blurRad="38100" dist="38100" dir="2700000" algn="tl">
                    <a:srgbClr val="C0C0C0"/>
                  </a:outerShdw>
                </a:effectLst>
              </a:rPr>
              <a:t>DMAT</a:t>
            </a:r>
            <a:r>
              <a:rPr lang="ja-JP" altLang="en-US" dirty="0" smtClean="0">
                <a:solidFill>
                  <a:schemeClr val="bg1"/>
                </a:solidFill>
                <a:effectLst>
                  <a:outerShdw blurRad="38100" dist="38100" dir="2700000" algn="tl">
                    <a:srgbClr val="C0C0C0"/>
                  </a:outerShdw>
                </a:effectLst>
              </a:rPr>
              <a:t>） など広域の緊急支援組織が福祉業務にも必要</a:t>
            </a:r>
            <a:endParaRPr lang="en-US" altLang="ja-JP" dirty="0" smtClean="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smtClean="0">
                <a:solidFill>
                  <a:schemeClr val="bg1"/>
                </a:solidFill>
                <a:effectLst>
                  <a:outerShdw blurRad="38100" dist="38100" dir="2700000" algn="tl">
                    <a:srgbClr val="C0C0C0"/>
                  </a:outerShdw>
                </a:effectLst>
              </a:rPr>
              <a:t>・日常的には人材育成、訓練支援</a:t>
            </a:r>
            <a:endParaRPr lang="ja-JP" altLang="en-US" dirty="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smtClean="0">
                <a:solidFill>
                  <a:schemeClr val="bg1"/>
                </a:solidFill>
                <a:effectLst>
                  <a:outerShdw blurRad="38100" dist="38100" dir="2700000" algn="tl">
                    <a:srgbClr val="C0C0C0"/>
                  </a:outerShdw>
                </a:effectLst>
              </a:rPr>
              <a:t>・災害</a:t>
            </a:r>
            <a:r>
              <a:rPr lang="ja-JP" altLang="en-US" dirty="0">
                <a:solidFill>
                  <a:schemeClr val="bg1"/>
                </a:solidFill>
                <a:effectLst>
                  <a:outerShdw blurRad="38100" dist="38100" dir="2700000" algn="tl">
                    <a:srgbClr val="C0C0C0"/>
                  </a:outerShdw>
                </a:effectLst>
              </a:rPr>
              <a:t>時</a:t>
            </a:r>
            <a:r>
              <a:rPr lang="ja-JP" altLang="en-US" dirty="0" smtClean="0">
                <a:solidFill>
                  <a:schemeClr val="bg1"/>
                </a:solidFill>
                <a:effectLst>
                  <a:outerShdw blurRad="38100" dist="38100" dir="2700000" algn="tl">
                    <a:srgbClr val="C0C0C0"/>
                  </a:outerShdw>
                </a:effectLst>
              </a:rPr>
              <a:t>に緊急援助のほか、継続的支援職員</a:t>
            </a:r>
            <a:r>
              <a:rPr lang="ja-JP" altLang="en-US" dirty="0">
                <a:solidFill>
                  <a:schemeClr val="bg1"/>
                </a:solidFill>
                <a:effectLst>
                  <a:outerShdw blurRad="38100" dist="38100" dir="2700000" algn="tl">
                    <a:srgbClr val="C0C0C0"/>
                  </a:outerShdw>
                </a:effectLst>
              </a:rPr>
              <a:t>の派遣</a:t>
            </a:r>
            <a:r>
              <a:rPr lang="ja-JP" altLang="en-US" dirty="0" smtClean="0">
                <a:solidFill>
                  <a:schemeClr val="bg1"/>
                </a:solidFill>
                <a:effectLst>
                  <a:outerShdw blurRad="38100" dist="38100" dir="2700000" algn="tl">
                    <a:srgbClr val="C0C0C0"/>
                  </a:outerShdw>
                </a:effectLst>
              </a:rPr>
              <a:t>調整、自治体、防災</a:t>
            </a:r>
            <a:r>
              <a:rPr lang="ja-JP" altLang="en-US" dirty="0">
                <a:solidFill>
                  <a:schemeClr val="bg1"/>
                </a:solidFill>
                <a:effectLst>
                  <a:outerShdw blurRad="38100" dist="38100" dir="2700000" algn="tl">
                    <a:srgbClr val="C0C0C0"/>
                  </a:outerShdw>
                </a:effectLst>
              </a:rPr>
              <a:t>関係機関、民間団体との現地</a:t>
            </a:r>
            <a:r>
              <a:rPr lang="ja-JP" altLang="en-US" dirty="0" smtClean="0">
                <a:solidFill>
                  <a:schemeClr val="bg1"/>
                </a:solidFill>
                <a:effectLst>
                  <a:outerShdw blurRad="38100" dist="38100" dir="2700000" algn="tl">
                    <a:srgbClr val="C0C0C0"/>
                  </a:outerShdw>
                </a:effectLst>
              </a:rPr>
              <a:t>調整</a:t>
            </a:r>
            <a:endParaRPr lang="en-US" altLang="ja-JP" dirty="0" smtClean="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smtClean="0">
                <a:solidFill>
                  <a:srgbClr val="C00000"/>
                </a:solidFill>
                <a:effectLst>
                  <a:outerShdw blurRad="38100" dist="38100" dir="2700000" algn="tl">
                    <a:srgbClr val="C0C0C0"/>
                  </a:outerShdw>
                </a:effectLst>
              </a:rPr>
              <a:t>⇒△　都道府県に設置を促す調査報告書作成</a:t>
            </a:r>
            <a:endParaRPr lang="en-US" altLang="ja-JP" dirty="0" smtClean="0">
              <a:solidFill>
                <a:srgbClr val="C00000"/>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sz="2000" b="1" dirty="0" smtClean="0">
                <a:solidFill>
                  <a:srgbClr val="C00000"/>
                </a:solidFill>
                <a:effectLst/>
              </a:rPr>
              <a:t>「</a:t>
            </a:r>
            <a:r>
              <a:rPr lang="ja-JP" altLang="ja-JP" sz="2000" b="1" dirty="0" smtClean="0">
                <a:solidFill>
                  <a:srgbClr val="C00000"/>
                </a:solidFill>
                <a:effectLst/>
              </a:rPr>
              <a:t>災害福祉広域支援ネットワークの構築に向けての調査研究事業報告書</a:t>
            </a:r>
            <a:r>
              <a:rPr lang="ja-JP" altLang="en-US" sz="2000" b="1" dirty="0" smtClean="0">
                <a:solidFill>
                  <a:srgbClr val="C00000"/>
                </a:solidFill>
                <a:effectLst/>
              </a:rPr>
              <a:t>」</a:t>
            </a:r>
            <a:endParaRPr lang="en-US" altLang="ja-JP" sz="2000" b="1" dirty="0" smtClean="0">
              <a:solidFill>
                <a:srgbClr val="C00000"/>
              </a:solidFill>
              <a:effectLst/>
            </a:endParaRPr>
          </a:p>
          <a:p>
            <a:pPr eaLnBrk="1" hangingPunct="1">
              <a:lnSpc>
                <a:spcPct val="90000"/>
              </a:lnSpc>
              <a:buClr>
                <a:schemeClr val="accent1"/>
              </a:buClr>
              <a:buFont typeface="Wingdings" pitchFamily="2" charset="2"/>
              <a:buNone/>
              <a:defRPr/>
            </a:pPr>
            <a:r>
              <a:rPr lang="ja-JP" altLang="en-US" dirty="0" smtClean="0">
                <a:solidFill>
                  <a:srgbClr val="FF0000"/>
                </a:solidFill>
                <a:effectLst/>
              </a:rPr>
              <a:t>⇒災害支援介護士、ネットワークシステム創設</a:t>
            </a:r>
          </a:p>
          <a:p>
            <a:pPr eaLnBrk="1" hangingPunct="1">
              <a:lnSpc>
                <a:spcPct val="90000"/>
              </a:lnSpc>
              <a:buClr>
                <a:schemeClr val="accent1"/>
              </a:buClr>
              <a:buFont typeface="Wingdings" pitchFamily="2" charset="2"/>
              <a:buNone/>
              <a:defRPr/>
            </a:pPr>
            <a:endParaRPr lang="ja-JP" altLang="en-US" dirty="0">
              <a:solidFill>
                <a:schemeClr val="bg1"/>
              </a:solidFill>
              <a:effectLst>
                <a:outerShdw blurRad="38100" dist="38100" dir="2700000" algn="tl">
                  <a:srgbClr val="C0C0C0"/>
                </a:outerShdw>
              </a:effectLst>
            </a:endParaRPr>
          </a:p>
        </p:txBody>
      </p:sp>
      <p:sp>
        <p:nvSpPr>
          <p:cNvPr id="5" name="Rectangle 2"/>
          <p:cNvSpPr>
            <a:spLocks noGrp="1" noRot="1" noChangeArrowheads="1"/>
          </p:cNvSpPr>
          <p:nvPr>
            <p:ph type="title"/>
          </p:nvPr>
        </p:nvSpPr>
        <p:spPr>
          <a:xfrm>
            <a:off x="457200" y="0"/>
            <a:ext cx="8229600" cy="1143000"/>
          </a:xfrm>
          <a:solidFill>
            <a:srgbClr val="FF0000"/>
          </a:solidFill>
        </p:spPr>
        <p:txBody>
          <a:bodyPr/>
          <a:lstStyle/>
          <a:p>
            <a:pPr eaLnBrk="1" hangingPunct="1">
              <a:defRPr/>
            </a:pPr>
            <a:r>
              <a:rPr lang="ja-JP" altLang="en-US" sz="4000" dirty="0" smtClean="0">
                <a:solidFill>
                  <a:schemeClr val="tx1"/>
                </a:solidFill>
                <a:effectLst/>
                <a:latin typeface="+mj-ea"/>
              </a:rPr>
              <a:t>今後の展開提案③</a:t>
            </a:r>
            <a:r>
              <a:rPr lang="en-US" altLang="ja-JP" sz="4000" dirty="0" smtClean="0">
                <a:solidFill>
                  <a:schemeClr val="tx1"/>
                </a:solidFill>
                <a:effectLst/>
                <a:latin typeface="+mj-ea"/>
              </a:rPr>
              <a:t/>
            </a:r>
            <a:br>
              <a:rPr lang="en-US" altLang="ja-JP" sz="4000" dirty="0" smtClean="0">
                <a:solidFill>
                  <a:schemeClr val="tx1"/>
                </a:solidFill>
                <a:effectLst/>
                <a:latin typeface="+mj-ea"/>
              </a:rPr>
            </a:br>
            <a:r>
              <a:rPr lang="ja-JP" altLang="en-US" sz="4000" dirty="0" smtClean="0">
                <a:solidFill>
                  <a:schemeClr val="tx1"/>
                </a:solidFill>
                <a:effectLst/>
                <a:latin typeface="+mj-ea"/>
              </a:rPr>
              <a:t>－災害派遣福祉チーム－</a:t>
            </a:r>
          </a:p>
        </p:txBody>
      </p:sp>
    </p:spTree>
    <p:extLst>
      <p:ext uri="{BB962C8B-B14F-4D97-AF65-F5344CB8AC3E}">
        <p14:creationId xmlns:p14="http://schemas.microsoft.com/office/powerpoint/2010/main" val="29755344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Rot="1" noChangeArrowheads="1"/>
          </p:cNvSpPr>
          <p:nvPr>
            <p:ph type="title" idx="4294967295"/>
          </p:nvPr>
        </p:nvSpPr>
        <p:spPr>
          <a:xfrm>
            <a:off x="404813" y="214313"/>
            <a:ext cx="8305800" cy="877887"/>
          </a:xfrm>
          <a:solidFill>
            <a:srgbClr val="FF0000"/>
          </a:solidFill>
        </p:spPr>
        <p:txBody>
          <a:bodyPr/>
          <a:lstStyle/>
          <a:p>
            <a:pPr eaLnBrk="1" hangingPunct="1">
              <a:defRPr/>
            </a:pPr>
            <a:r>
              <a:rPr lang="ja-JP" altLang="en-US" dirty="0" smtClean="0">
                <a:solidFill>
                  <a:schemeClr val="tx1"/>
                </a:solidFill>
              </a:rPr>
              <a:t>　東日本大震災の教訓</a:t>
            </a:r>
            <a:endParaRPr lang="ja-JP" altLang="en-US" sz="6000" dirty="0" smtClean="0">
              <a:solidFill>
                <a:schemeClr val="tx1"/>
              </a:solidFill>
            </a:endParaRPr>
          </a:p>
        </p:txBody>
      </p:sp>
      <p:sp>
        <p:nvSpPr>
          <p:cNvPr id="891907" name="Rectangle 3"/>
          <p:cNvSpPr>
            <a:spLocks noGrp="1" noChangeArrowheads="1"/>
          </p:cNvSpPr>
          <p:nvPr>
            <p:ph type="body" idx="4294967295"/>
          </p:nvPr>
        </p:nvSpPr>
        <p:spPr>
          <a:xfrm>
            <a:off x="482600" y="1409700"/>
            <a:ext cx="8356600" cy="5283200"/>
          </a:xfrm>
          <a:noFill/>
        </p:spPr>
        <p:txBody>
          <a:bodyPr/>
          <a:lstStyle/>
          <a:p>
            <a:pPr eaLnBrk="1" hangingPunct="1">
              <a:lnSpc>
                <a:spcPct val="80000"/>
              </a:lnSpc>
              <a:buFont typeface="Wingdings" pitchFamily="2" charset="2"/>
              <a:buNone/>
            </a:pPr>
            <a:r>
              <a:rPr lang="ja-JP" altLang="en-US" smtClean="0">
                <a:solidFill>
                  <a:srgbClr val="FFFF00"/>
                </a:solidFill>
                <a:effectLst/>
              </a:rPr>
              <a:t>○高齢者が死者の約６割、障がい者の死亡率は２倍、２，６８８名の震災関連死</a:t>
            </a:r>
            <a:r>
              <a:rPr lang="ja-JP" altLang="en-US" sz="2400" smtClean="0">
                <a:solidFill>
                  <a:srgbClr val="FFFF00"/>
                </a:solidFill>
                <a:effectLst/>
              </a:rPr>
              <a:t>（１３．３復興庁）</a:t>
            </a:r>
            <a:endParaRPr lang="en-US" altLang="ja-JP" sz="2400" smtClean="0">
              <a:solidFill>
                <a:srgbClr val="FFFF00"/>
              </a:solidFill>
              <a:effectLst/>
            </a:endParaRPr>
          </a:p>
          <a:p>
            <a:pPr eaLnBrk="1" hangingPunct="1">
              <a:lnSpc>
                <a:spcPct val="80000"/>
              </a:lnSpc>
              <a:buFont typeface="Wingdings" pitchFamily="2" charset="2"/>
              <a:buNone/>
            </a:pPr>
            <a:r>
              <a:rPr lang="ja-JP" altLang="en-US" smtClean="0">
                <a:solidFill>
                  <a:srgbClr val="FFFF00"/>
                </a:solidFill>
                <a:effectLst/>
              </a:rPr>
              <a:t>○消防職員・消防団員の死者２８１名、民生委員の死者５６名。福祉施設職員の死者８６名</a:t>
            </a:r>
            <a:endParaRPr lang="en-US" altLang="ja-JP" smtClean="0">
              <a:solidFill>
                <a:srgbClr val="FFFF00"/>
              </a:solidFill>
              <a:effectLst/>
            </a:endParaRPr>
          </a:p>
          <a:p>
            <a:pPr eaLnBrk="1" hangingPunct="1">
              <a:lnSpc>
                <a:spcPct val="80000"/>
              </a:lnSpc>
              <a:buFont typeface="Wingdings" pitchFamily="2" charset="2"/>
              <a:buNone/>
            </a:pPr>
            <a:r>
              <a:rPr lang="ja-JP" altLang="en-US" sz="2800" smtClean="0">
                <a:solidFill>
                  <a:srgbClr val="FFFF00"/>
                </a:solidFill>
                <a:effectLst/>
              </a:rPr>
              <a:t>（平成２３．１２．１３河北新報社）。宮城県内の医療従事者の死者４５名（平成２３．６．１０河北新報社）</a:t>
            </a:r>
            <a:endParaRPr lang="en-US" altLang="ja-JP" sz="2800" smtClean="0">
              <a:solidFill>
                <a:srgbClr val="FFFF00"/>
              </a:solidFill>
              <a:effectLst/>
            </a:endParaRPr>
          </a:p>
          <a:p>
            <a:pPr eaLnBrk="1" hangingPunct="1">
              <a:lnSpc>
                <a:spcPct val="80000"/>
              </a:lnSpc>
              <a:buFont typeface="Wingdings" pitchFamily="2" charset="2"/>
              <a:buNone/>
            </a:pPr>
            <a:endParaRPr lang="en-US" altLang="ja-JP" sz="3600" smtClean="0">
              <a:effectLst/>
            </a:endParaRPr>
          </a:p>
          <a:p>
            <a:pPr eaLnBrk="1" hangingPunct="1">
              <a:lnSpc>
                <a:spcPct val="80000"/>
              </a:lnSpc>
              <a:buFont typeface="Wingdings" pitchFamily="2" charset="2"/>
              <a:buNone/>
            </a:pPr>
            <a:r>
              <a:rPr lang="ja-JP" altLang="en-US" sz="3600" smtClean="0">
                <a:effectLst/>
              </a:rPr>
              <a:t>・地域とのつながりが弱い方</a:t>
            </a:r>
            <a:endParaRPr lang="en-US" altLang="ja-JP" sz="3600" smtClean="0">
              <a:effectLst/>
            </a:endParaRPr>
          </a:p>
          <a:p>
            <a:pPr eaLnBrk="1" hangingPunct="1">
              <a:lnSpc>
                <a:spcPct val="80000"/>
              </a:lnSpc>
              <a:buFont typeface="Wingdings" pitchFamily="2" charset="2"/>
              <a:buNone/>
            </a:pPr>
            <a:r>
              <a:rPr lang="ja-JP" altLang="en-US" sz="3600" smtClean="0">
                <a:effectLst/>
              </a:rPr>
              <a:t>・安全だと思われた病院や福祉施設</a:t>
            </a:r>
            <a:endParaRPr lang="en-US" altLang="ja-JP" sz="3600" smtClean="0">
              <a:effectLst/>
            </a:endParaRPr>
          </a:p>
          <a:p>
            <a:pPr eaLnBrk="1" hangingPunct="1">
              <a:lnSpc>
                <a:spcPct val="80000"/>
              </a:lnSpc>
              <a:buFont typeface="Wingdings" pitchFamily="2" charset="2"/>
              <a:buNone/>
            </a:pPr>
            <a:r>
              <a:rPr lang="ja-JP" altLang="en-US" sz="3600" smtClean="0">
                <a:effectLst/>
              </a:rPr>
              <a:t>・要援護者の避難支援に向かった支援者</a:t>
            </a:r>
            <a:endParaRPr lang="en-US" altLang="ja-JP" sz="3600" smtClean="0">
              <a:effectLst/>
            </a:endParaRPr>
          </a:p>
          <a:p>
            <a:pPr eaLnBrk="1" hangingPunct="1">
              <a:lnSpc>
                <a:spcPct val="80000"/>
              </a:lnSpc>
              <a:buFont typeface="Wingdings" pitchFamily="2" charset="2"/>
              <a:buNone/>
            </a:pPr>
            <a:r>
              <a:rPr lang="ja-JP" altLang="en-US" sz="3600" smtClean="0">
                <a:effectLst/>
              </a:rPr>
              <a:t>・移動中、避難所や福祉避難所で衰弱</a:t>
            </a:r>
            <a:endParaRPr lang="en-US" altLang="ja-JP" sz="3600" smtClean="0">
              <a:effectLst/>
            </a:endParaRPr>
          </a:p>
          <a:p>
            <a:pPr eaLnBrk="1" hangingPunct="1">
              <a:lnSpc>
                <a:spcPct val="80000"/>
              </a:lnSpc>
              <a:buFont typeface="Wingdings" pitchFamily="2" charset="2"/>
              <a:buNone/>
            </a:pPr>
            <a:endParaRPr lang="en-US" altLang="ja-JP" smtClean="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91907">
                                            <p:txEl>
                                              <p:pRg st="0" end="0"/>
                                            </p:txEl>
                                          </p:spTgt>
                                        </p:tgtEl>
                                        <p:attrNameLst>
                                          <p:attrName>style.visibility</p:attrName>
                                        </p:attrNameLst>
                                      </p:cBhvr>
                                      <p:to>
                                        <p:strVal val="visible"/>
                                      </p:to>
                                    </p:set>
                                    <p:anim calcmode="lin" valueType="num">
                                      <p:cBhvr>
                                        <p:cTn id="7" dur="500" fill="hold"/>
                                        <p:tgtEl>
                                          <p:spTgt spid="8919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919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91907">
                                            <p:txEl>
                                              <p:pRg st="1" end="1"/>
                                            </p:txEl>
                                          </p:spTgt>
                                        </p:tgtEl>
                                        <p:attrNameLst>
                                          <p:attrName>style.visibility</p:attrName>
                                        </p:attrNameLst>
                                      </p:cBhvr>
                                      <p:to>
                                        <p:strVal val="visible"/>
                                      </p:to>
                                    </p:set>
                                    <p:anim calcmode="lin" valueType="num">
                                      <p:cBhvr>
                                        <p:cTn id="13" dur="500" fill="hold"/>
                                        <p:tgtEl>
                                          <p:spTgt spid="89190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9190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91907">
                                            <p:txEl>
                                              <p:pRg st="2" end="2"/>
                                            </p:txEl>
                                          </p:spTgt>
                                        </p:tgtEl>
                                        <p:attrNameLst>
                                          <p:attrName>style.visibility</p:attrName>
                                        </p:attrNameLst>
                                      </p:cBhvr>
                                      <p:to>
                                        <p:strVal val="visible"/>
                                      </p:to>
                                    </p:set>
                                    <p:anim calcmode="lin" valueType="num">
                                      <p:cBhvr>
                                        <p:cTn id="19" dur="500" fill="hold"/>
                                        <p:tgtEl>
                                          <p:spTgt spid="89190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9190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891907">
                                            <p:txEl>
                                              <p:pRg st="4" end="4"/>
                                            </p:txEl>
                                          </p:spTgt>
                                        </p:tgtEl>
                                        <p:attrNameLst>
                                          <p:attrName>style.visibility</p:attrName>
                                        </p:attrNameLst>
                                      </p:cBhvr>
                                      <p:to>
                                        <p:strVal val="visible"/>
                                      </p:to>
                                    </p:set>
                                    <p:anim calcmode="lin" valueType="num">
                                      <p:cBhvr>
                                        <p:cTn id="25" dur="500" fill="hold"/>
                                        <p:tgtEl>
                                          <p:spTgt spid="89190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89190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891907">
                                            <p:txEl>
                                              <p:pRg st="5" end="5"/>
                                            </p:txEl>
                                          </p:spTgt>
                                        </p:tgtEl>
                                        <p:attrNameLst>
                                          <p:attrName>style.visibility</p:attrName>
                                        </p:attrNameLst>
                                      </p:cBhvr>
                                      <p:to>
                                        <p:strVal val="visible"/>
                                      </p:to>
                                    </p:set>
                                    <p:anim calcmode="lin" valueType="num">
                                      <p:cBhvr>
                                        <p:cTn id="31" dur="500" fill="hold"/>
                                        <p:tgtEl>
                                          <p:spTgt spid="891907">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89190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891907">
                                            <p:txEl>
                                              <p:pRg st="6" end="6"/>
                                            </p:txEl>
                                          </p:spTgt>
                                        </p:tgtEl>
                                        <p:attrNameLst>
                                          <p:attrName>style.visibility</p:attrName>
                                        </p:attrNameLst>
                                      </p:cBhvr>
                                      <p:to>
                                        <p:strVal val="visible"/>
                                      </p:to>
                                    </p:set>
                                    <p:anim calcmode="lin" valueType="num">
                                      <p:cBhvr>
                                        <p:cTn id="37" dur="500" fill="hold"/>
                                        <p:tgtEl>
                                          <p:spTgt spid="89190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91907">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891907">
                                            <p:txEl>
                                              <p:pRg st="7" end="7"/>
                                            </p:txEl>
                                          </p:spTgt>
                                        </p:tgtEl>
                                        <p:attrNameLst>
                                          <p:attrName>style.visibility</p:attrName>
                                        </p:attrNameLst>
                                      </p:cBhvr>
                                      <p:to>
                                        <p:strVal val="visible"/>
                                      </p:to>
                                    </p:set>
                                    <p:anim calcmode="lin" valueType="num">
                                      <p:cBhvr>
                                        <p:cTn id="43" dur="500" fill="hold"/>
                                        <p:tgtEl>
                                          <p:spTgt spid="891907">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891907">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xfrm>
            <a:off x="452438" y="173038"/>
            <a:ext cx="8274050" cy="1057275"/>
          </a:xfrm>
          <a:solidFill>
            <a:srgbClr val="FF0000"/>
          </a:solidFill>
        </p:spPr>
        <p:txBody>
          <a:bodyPr/>
          <a:lstStyle/>
          <a:p>
            <a:pPr eaLnBrk="1" hangingPunct="1"/>
            <a:r>
              <a:rPr lang="ja-JP" altLang="en-US" sz="3600" smtClean="0">
                <a:solidFill>
                  <a:schemeClr val="tx1"/>
                </a:solidFill>
                <a:effectLst/>
                <a:latin typeface="HGP創英角ﾎﾟｯﾌﾟ体" pitchFamily="50" charset="-128"/>
                <a:ea typeface="ＭＳ ゴシック" pitchFamily="49" charset="-128"/>
              </a:rPr>
              <a:t>災害支援ナースの災害時支援ネットワークシステム</a:t>
            </a:r>
          </a:p>
        </p:txBody>
      </p:sp>
      <p:pic>
        <p:nvPicPr>
          <p:cNvPr id="34819" name="図 3" descr="syste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038" y="1274763"/>
            <a:ext cx="8970962"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690824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5" name="Rectangle 3"/>
          <p:cNvSpPr>
            <a:spLocks noGrp="1" noChangeArrowheads="1"/>
          </p:cNvSpPr>
          <p:nvPr>
            <p:ph type="body" idx="1"/>
          </p:nvPr>
        </p:nvSpPr>
        <p:spPr>
          <a:xfrm>
            <a:off x="444500" y="1806575"/>
            <a:ext cx="8305800" cy="5051425"/>
          </a:xfrm>
          <a:solidFill>
            <a:srgbClr val="FFFFFF"/>
          </a:solidFill>
          <a:ln>
            <a:solidFill>
              <a:schemeClr val="tx1"/>
            </a:solidFill>
          </a:ln>
        </p:spPr>
        <p:txBody>
          <a:bodyPr/>
          <a:lstStyle/>
          <a:p>
            <a:pPr eaLnBrk="1" hangingPunct="1">
              <a:lnSpc>
                <a:spcPct val="90000"/>
              </a:lnSpc>
              <a:buClr>
                <a:schemeClr val="accent1"/>
              </a:buClr>
              <a:buFont typeface="Wingdings" pitchFamily="2" charset="2"/>
              <a:buNone/>
              <a:defRPr/>
            </a:pPr>
            <a:r>
              <a:rPr lang="ja-JP" altLang="en-US" dirty="0" smtClean="0">
                <a:solidFill>
                  <a:srgbClr val="FF0000"/>
                </a:solidFill>
                <a:effectLst>
                  <a:outerShdw blurRad="38100" dist="38100" dir="2700000" algn="tl">
                    <a:srgbClr val="C0C0C0"/>
                  </a:outerShdw>
                </a:effectLst>
              </a:rPr>
              <a:t>　</a:t>
            </a:r>
            <a:r>
              <a:rPr lang="ja-JP" altLang="en-US" sz="3600" dirty="0" smtClean="0">
                <a:solidFill>
                  <a:srgbClr val="FF0000"/>
                </a:solidFill>
                <a:effectLst>
                  <a:outerShdw blurRad="38100" dist="38100" dir="2700000" algn="tl">
                    <a:srgbClr val="C0C0C0"/>
                  </a:outerShdw>
                </a:effectLst>
              </a:rPr>
              <a:t>介護保険法のケアプラン、障害者総合支援法の個別支援計画に、災害時の対応を組み入れる</a:t>
            </a:r>
            <a:endParaRPr lang="en-US" altLang="ja-JP" sz="3600" dirty="0" smtClean="0">
              <a:solidFill>
                <a:srgbClr val="FF0000"/>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smtClean="0">
                <a:solidFill>
                  <a:schemeClr val="bg1"/>
                </a:solidFill>
                <a:effectLst>
                  <a:outerShdw blurRad="38100" dist="38100" dir="2700000" algn="tl">
                    <a:srgbClr val="C0C0C0"/>
                  </a:outerShdw>
                </a:effectLst>
              </a:rPr>
              <a:t>・福祉事業者研修などで要援護者支援のケアプラン、個別支援計画作成</a:t>
            </a:r>
            <a:endParaRPr lang="en-US" altLang="ja-JP" dirty="0" smtClean="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smtClean="0">
                <a:solidFill>
                  <a:schemeClr val="bg1"/>
                </a:solidFill>
                <a:effectLst>
                  <a:outerShdw blurRad="38100" dist="38100" dir="2700000" algn="tl">
                    <a:srgbClr val="C0C0C0"/>
                  </a:outerShdw>
                </a:effectLst>
              </a:rPr>
              <a:t>・資格試験に防災・事業継続分野の問題を出す</a:t>
            </a:r>
            <a:endParaRPr lang="en-US" altLang="ja-JP" dirty="0" smtClean="0">
              <a:solidFill>
                <a:schemeClr val="bg1"/>
              </a:solidFill>
              <a:effectLst>
                <a:outerShdw blurRad="38100" dist="38100" dir="2700000" algn="tl">
                  <a:srgbClr val="C0C0C0"/>
                </a:outerShdw>
              </a:effectLst>
            </a:endParaRPr>
          </a:p>
          <a:p>
            <a:pPr eaLnBrk="1" hangingPunct="1">
              <a:lnSpc>
                <a:spcPct val="90000"/>
              </a:lnSpc>
              <a:buClr>
                <a:schemeClr val="accent1"/>
              </a:buClr>
              <a:buFont typeface="Wingdings" pitchFamily="2" charset="2"/>
              <a:buNone/>
              <a:defRPr/>
            </a:pPr>
            <a:r>
              <a:rPr lang="ja-JP" altLang="en-US" dirty="0" smtClean="0">
                <a:solidFill>
                  <a:schemeClr val="bg1"/>
                </a:solidFill>
                <a:effectLst>
                  <a:outerShdw blurRad="38100" dist="38100" dir="2700000" algn="tl">
                    <a:srgbClr val="C0C0C0"/>
                  </a:outerShdw>
                </a:effectLst>
              </a:rPr>
              <a:t>⇒福祉関係者の災害対応力を高め、二次被害の防止、地域防災力の向上に資する</a:t>
            </a:r>
            <a:endParaRPr lang="en-US" altLang="ja-JP" dirty="0" smtClean="0">
              <a:solidFill>
                <a:schemeClr val="bg1"/>
              </a:solidFill>
              <a:effectLst>
                <a:outerShdw blurRad="38100" dist="38100" dir="2700000" algn="tl">
                  <a:srgbClr val="C0C0C0"/>
                </a:outerShdw>
              </a:effectLst>
            </a:endParaRPr>
          </a:p>
          <a:p>
            <a:pPr algn="ctr" eaLnBrk="1" hangingPunct="1">
              <a:lnSpc>
                <a:spcPct val="90000"/>
              </a:lnSpc>
              <a:buClr>
                <a:schemeClr val="accent1"/>
              </a:buClr>
              <a:buFont typeface="Wingdings" pitchFamily="2" charset="2"/>
              <a:buNone/>
              <a:defRPr/>
            </a:pPr>
            <a:r>
              <a:rPr lang="ja-JP" altLang="en-US" sz="6000" dirty="0" smtClean="0">
                <a:solidFill>
                  <a:srgbClr val="C00000"/>
                </a:solidFill>
                <a:effectLst>
                  <a:outerShdw blurRad="38100" dist="38100" dir="2700000" algn="tl">
                    <a:srgbClr val="C0C0C0"/>
                  </a:outerShdw>
                </a:effectLst>
              </a:rPr>
              <a:t>⇒</a:t>
            </a:r>
            <a:r>
              <a:rPr lang="en-US" altLang="ja-JP" sz="6000" dirty="0" smtClean="0">
                <a:solidFill>
                  <a:srgbClr val="C00000"/>
                </a:solidFill>
                <a:effectLst>
                  <a:outerShdw blurRad="38100" dist="38100" dir="2700000" algn="tl">
                    <a:srgbClr val="C0C0C0"/>
                  </a:outerShdw>
                </a:effectLst>
              </a:rPr>
              <a:t>×</a:t>
            </a:r>
            <a:endParaRPr lang="en-US" altLang="ja-JP" dirty="0" smtClean="0">
              <a:solidFill>
                <a:srgbClr val="C00000"/>
              </a:solidFill>
              <a:effectLst>
                <a:outerShdw blurRad="38100" dist="38100" dir="2700000" algn="tl">
                  <a:srgbClr val="C0C0C0"/>
                </a:outerShdw>
              </a:effectLst>
            </a:endParaRPr>
          </a:p>
        </p:txBody>
      </p:sp>
      <p:sp>
        <p:nvSpPr>
          <p:cNvPr id="5" name="Rectangle 2"/>
          <p:cNvSpPr>
            <a:spLocks noGrp="1" noRot="1" noChangeArrowheads="1"/>
          </p:cNvSpPr>
          <p:nvPr>
            <p:ph type="title"/>
          </p:nvPr>
        </p:nvSpPr>
        <p:spPr>
          <a:xfrm>
            <a:off x="457200" y="0"/>
            <a:ext cx="8229600" cy="1638300"/>
          </a:xfrm>
          <a:solidFill>
            <a:srgbClr val="FF0000"/>
          </a:solidFill>
        </p:spPr>
        <p:txBody>
          <a:bodyPr/>
          <a:lstStyle/>
          <a:p>
            <a:pPr eaLnBrk="1" hangingPunct="1">
              <a:defRPr/>
            </a:pPr>
            <a:r>
              <a:rPr lang="ja-JP" altLang="en-US" dirty="0" smtClean="0">
                <a:solidFill>
                  <a:schemeClr val="tx1"/>
                </a:solidFill>
                <a:effectLst/>
                <a:latin typeface="+mj-ea"/>
              </a:rPr>
              <a:t>今後の展開提案④</a:t>
            </a:r>
            <a:r>
              <a:rPr lang="en-US" altLang="ja-JP" dirty="0" smtClean="0">
                <a:solidFill>
                  <a:schemeClr val="tx1"/>
                </a:solidFill>
                <a:effectLst/>
                <a:latin typeface="+mj-ea"/>
              </a:rPr>
              <a:t/>
            </a:r>
            <a:br>
              <a:rPr lang="en-US" altLang="ja-JP" dirty="0" smtClean="0">
                <a:solidFill>
                  <a:schemeClr val="tx1"/>
                </a:solidFill>
                <a:effectLst/>
                <a:latin typeface="+mj-ea"/>
              </a:rPr>
            </a:br>
            <a:r>
              <a:rPr lang="ja-JP" altLang="en-US" dirty="0" smtClean="0">
                <a:solidFill>
                  <a:schemeClr val="tx1"/>
                </a:solidFill>
                <a:effectLst/>
                <a:latin typeface="+mj-ea"/>
              </a:rPr>
              <a:t>－ケアプランに災害時対応－</a:t>
            </a:r>
          </a:p>
        </p:txBody>
      </p:sp>
    </p:spTree>
    <p:extLst>
      <p:ext uri="{BB962C8B-B14F-4D97-AF65-F5344CB8AC3E}">
        <p14:creationId xmlns:p14="http://schemas.microsoft.com/office/powerpoint/2010/main" val="39396243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8229600" cy="850900"/>
          </a:xfrm>
        </p:spPr>
        <p:txBody>
          <a:bodyPr rtlCol="0">
            <a:normAutofit fontScale="90000"/>
          </a:bodyPr>
          <a:lstStyle/>
          <a:p>
            <a:pPr eaLnBrk="1" fontAlgn="auto" hangingPunct="1">
              <a:spcAft>
                <a:spcPts val="0"/>
              </a:spcAft>
              <a:defRPr/>
            </a:pPr>
            <a:r>
              <a:rPr lang="ja-JP" altLang="ja-JP" b="1" dirty="0" smtClean="0"/>
              <a:t>福島第１原発：苦渋の９０人放置　</a:t>
            </a:r>
            <a:r>
              <a:rPr lang="en-US" altLang="ja-JP" b="1" dirty="0" smtClean="0"/>
              <a:t/>
            </a:r>
            <a:br>
              <a:rPr lang="en-US" altLang="ja-JP" b="1" dirty="0" smtClean="0"/>
            </a:br>
            <a:r>
              <a:rPr lang="ja-JP" altLang="ja-JP" b="1" dirty="0" smtClean="0"/>
              <a:t>南西４キロの双葉病院</a:t>
            </a:r>
            <a:endParaRPr lang="ja-JP" altLang="en-US" dirty="0"/>
          </a:p>
        </p:txBody>
      </p:sp>
      <p:pic>
        <p:nvPicPr>
          <p:cNvPr id="106499" name="コンテンツ プレースホルダ 6" descr="双葉病院の患者らの移動経路"/>
          <p:cNvPicPr>
            <a:picLocks noGrp="1"/>
          </p:cNvPicPr>
          <p:nvPr>
            <p:ph sz="half" idx="1"/>
          </p:nvPr>
        </p:nvPicPr>
        <p:blipFill>
          <a:blip r:embed="rId2" cstate="print"/>
          <a:srcRect/>
          <a:stretch>
            <a:fillRect/>
          </a:stretch>
        </p:blipFill>
        <p:spPr>
          <a:xfrm>
            <a:off x="854075" y="2794000"/>
            <a:ext cx="7396163" cy="4064000"/>
          </a:xfrm>
        </p:spPr>
      </p:pic>
      <p:sp>
        <p:nvSpPr>
          <p:cNvPr id="106500" name="テキスト ボックス 7"/>
          <p:cNvSpPr txBox="1">
            <a:spLocks noChangeArrowheads="1"/>
          </p:cNvSpPr>
          <p:nvPr/>
        </p:nvSpPr>
        <p:spPr bwMode="auto">
          <a:xfrm>
            <a:off x="684213" y="1260475"/>
            <a:ext cx="7343775" cy="1630363"/>
          </a:xfrm>
          <a:prstGeom prst="rect">
            <a:avLst/>
          </a:prstGeom>
          <a:noFill/>
          <a:ln w="9525">
            <a:noFill/>
            <a:miter lim="800000"/>
            <a:headEnd/>
            <a:tailEnd/>
          </a:ln>
        </p:spPr>
        <p:txBody>
          <a:bodyPr>
            <a:spAutoFit/>
          </a:bodyPr>
          <a:lstStyle/>
          <a:p>
            <a:pPr marL="342900" indent="-342900"/>
            <a:r>
              <a:rPr lang="ja-JP" altLang="ja-JP" sz="2000">
                <a:solidFill>
                  <a:srgbClr val="000000"/>
                </a:solidFill>
                <a:latin typeface="Calibri" pitchFamily="34" charset="0"/>
              </a:rPr>
              <a:t>　</a:t>
            </a:r>
            <a:r>
              <a:rPr lang="ja-JP" altLang="en-US" sz="2000">
                <a:solidFill>
                  <a:srgbClr val="000000"/>
                </a:solidFill>
                <a:latin typeface="Calibri" pitchFamily="34" charset="0"/>
              </a:rPr>
              <a:t>　</a:t>
            </a:r>
            <a:r>
              <a:rPr lang="ja-JP" altLang="ja-JP" sz="2000">
                <a:solidFill>
                  <a:srgbClr val="000000"/>
                </a:solidFill>
                <a:latin typeface="Calibri" pitchFamily="34" charset="0"/>
              </a:rPr>
              <a:t>双葉病院（福島県大熊町）の患者らが、原発事故を受けた避難中や避難後に約４４０人中</a:t>
            </a:r>
            <a:r>
              <a:rPr lang="ja-JP" altLang="en-US" sz="2000">
                <a:solidFill>
                  <a:srgbClr val="000000"/>
                </a:solidFill>
                <a:latin typeface="Calibri" pitchFamily="34" charset="0"/>
              </a:rPr>
              <a:t>５０</a:t>
            </a:r>
            <a:r>
              <a:rPr lang="ja-JP" altLang="ja-JP" sz="2000">
                <a:solidFill>
                  <a:srgbClr val="000000"/>
                </a:solidFill>
                <a:latin typeface="Calibri" pitchFamily="34" charset="0"/>
              </a:rPr>
              <a:t>人</a:t>
            </a:r>
            <a:r>
              <a:rPr lang="ja-JP" altLang="en-US" sz="2000">
                <a:solidFill>
                  <a:srgbClr val="000000"/>
                </a:solidFill>
                <a:latin typeface="Calibri" pitchFamily="34" charset="0"/>
              </a:rPr>
              <a:t>が</a:t>
            </a:r>
            <a:r>
              <a:rPr lang="ja-JP" altLang="ja-JP" sz="2000">
                <a:solidFill>
                  <a:srgbClr val="000000"/>
                </a:solidFill>
                <a:latin typeface="Calibri" pitchFamily="34" charset="0"/>
              </a:rPr>
              <a:t>死亡した。県は病院に一時９０人が放置された点などを調査しているが、災害で</a:t>
            </a:r>
            <a:r>
              <a:rPr lang="ja-JP" altLang="ja-JP" sz="2000">
                <a:solidFill>
                  <a:srgbClr val="FF0000"/>
                </a:solidFill>
                <a:latin typeface="Calibri" pitchFamily="34" charset="0"/>
              </a:rPr>
              <a:t>医療機関や施設の患者ら全員の緊急避難が困難になる事態</a:t>
            </a:r>
            <a:r>
              <a:rPr lang="ja-JP" altLang="ja-JP" sz="2000">
                <a:solidFill>
                  <a:srgbClr val="000000"/>
                </a:solidFill>
                <a:latin typeface="Calibri" pitchFamily="34" charset="0"/>
              </a:rPr>
              <a:t>は国も想定しておらず、今後も同様の問題が起きる恐れがある。</a:t>
            </a:r>
            <a:endParaRPr lang="ja-JP" altLang="en-US" sz="200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rrowheads="1"/>
          </p:cNvSpPr>
          <p:nvPr>
            <p:ph type="title"/>
          </p:nvPr>
        </p:nvSpPr>
        <p:spPr>
          <a:xfrm>
            <a:off x="763588" y="371475"/>
            <a:ext cx="7777162" cy="933450"/>
          </a:xfrm>
          <a:solidFill>
            <a:schemeClr val="bg1"/>
          </a:solidFill>
          <a:ln w="28575">
            <a:solidFill>
              <a:schemeClr val="tx1"/>
            </a:solidFill>
            <a:miter lim="800000"/>
            <a:headEnd/>
            <a:tailEnd/>
          </a:ln>
        </p:spPr>
        <p:txBody>
          <a:bodyPr/>
          <a:lstStyle/>
          <a:p>
            <a:pPr eaLnBrk="1" hangingPunct="1">
              <a:defRPr/>
            </a:pPr>
            <a:r>
              <a:rPr lang="ja-JP" altLang="en-US" smtClean="0">
                <a:solidFill>
                  <a:schemeClr val="tx1"/>
                </a:solidFill>
              </a:rPr>
              <a:t>災害イメージはどう作られるか</a:t>
            </a:r>
          </a:p>
        </p:txBody>
      </p:sp>
      <p:sp>
        <p:nvSpPr>
          <p:cNvPr id="276483" name="Rectangle 3"/>
          <p:cNvSpPr>
            <a:spLocks noGrp="1" noRot="1" noChangeArrowheads="1"/>
          </p:cNvSpPr>
          <p:nvPr>
            <p:ph type="body" idx="1"/>
          </p:nvPr>
        </p:nvSpPr>
        <p:spPr>
          <a:xfrm>
            <a:off x="712788" y="1989138"/>
            <a:ext cx="7847012" cy="4392612"/>
          </a:xfrm>
          <a:ln>
            <a:solidFill>
              <a:srgbClr val="FFFF00"/>
            </a:solidFill>
            <a:miter lim="800000"/>
            <a:headEnd/>
            <a:tailEnd/>
          </a:ln>
        </p:spPr>
        <p:txBody>
          <a:bodyPr/>
          <a:lstStyle/>
          <a:p>
            <a:pPr marL="609600" indent="-609600" eaLnBrk="1" hangingPunct="1">
              <a:lnSpc>
                <a:spcPct val="90000"/>
              </a:lnSpc>
              <a:spcBef>
                <a:spcPct val="10000"/>
              </a:spcBef>
              <a:buClr>
                <a:srgbClr val="FFFF99"/>
              </a:buClr>
              <a:buFont typeface="Wingdings" pitchFamily="2" charset="2"/>
              <a:buAutoNum type="arabicPeriod"/>
              <a:defRPr/>
            </a:pPr>
            <a:r>
              <a:rPr lang="ja-JP" altLang="en-US" sz="4400" dirty="0" smtClean="0">
                <a:solidFill>
                  <a:srgbClr val="FFFF00"/>
                </a:solidFill>
              </a:rPr>
              <a:t>地域の災害経験</a:t>
            </a:r>
          </a:p>
          <a:p>
            <a:pPr marL="609600" indent="-609600" eaLnBrk="1" hangingPunct="1">
              <a:lnSpc>
                <a:spcPct val="90000"/>
              </a:lnSpc>
              <a:spcBef>
                <a:spcPct val="10000"/>
              </a:spcBef>
              <a:buClr>
                <a:srgbClr val="FFFF99"/>
              </a:buClr>
              <a:buFont typeface="Wingdings" pitchFamily="2" charset="2"/>
              <a:buNone/>
              <a:defRPr/>
            </a:pPr>
            <a:r>
              <a:rPr lang="ja-JP" altLang="en-US" sz="4400" dirty="0" smtClean="0">
                <a:solidFill>
                  <a:srgbClr val="FFFF00"/>
                </a:solidFill>
              </a:rPr>
              <a:t>２．被災地への応援</a:t>
            </a:r>
          </a:p>
          <a:p>
            <a:pPr marL="609600" indent="-609600" eaLnBrk="1" hangingPunct="1">
              <a:lnSpc>
                <a:spcPct val="90000"/>
              </a:lnSpc>
              <a:spcBef>
                <a:spcPct val="10000"/>
              </a:spcBef>
              <a:buClr>
                <a:srgbClr val="FFFF99"/>
              </a:buClr>
              <a:buFont typeface="Wingdings" pitchFamily="2" charset="2"/>
              <a:buNone/>
              <a:defRPr/>
            </a:pPr>
            <a:r>
              <a:rPr lang="ja-JP" altLang="en-US" sz="4400" dirty="0" smtClean="0">
                <a:solidFill>
                  <a:srgbClr val="FFFF00"/>
                </a:solidFill>
              </a:rPr>
              <a:t>　　課題⇒全体像が見えにくい</a:t>
            </a:r>
            <a:endParaRPr lang="ja-JP" altLang="en-US" sz="4400" dirty="0" smtClean="0">
              <a:solidFill>
                <a:srgbClr val="FFFF99"/>
              </a:solidFill>
            </a:endParaRPr>
          </a:p>
          <a:p>
            <a:pPr marL="609600" indent="-609600" eaLnBrk="1" hangingPunct="1">
              <a:lnSpc>
                <a:spcPct val="90000"/>
              </a:lnSpc>
              <a:spcBef>
                <a:spcPct val="10000"/>
              </a:spcBef>
              <a:buClr>
                <a:srgbClr val="FFFF99"/>
              </a:buClr>
              <a:buFont typeface="Wingdings" pitchFamily="2" charset="2"/>
              <a:buNone/>
              <a:defRPr/>
            </a:pPr>
            <a:r>
              <a:rPr lang="ja-JP" altLang="en-US" sz="4400" dirty="0" smtClean="0">
                <a:solidFill>
                  <a:srgbClr val="FFFF00"/>
                </a:solidFill>
              </a:rPr>
              <a:t>３．マスコミ報道</a:t>
            </a:r>
          </a:p>
          <a:p>
            <a:pPr marL="609600" indent="-609600" eaLnBrk="1" hangingPunct="1">
              <a:lnSpc>
                <a:spcPct val="90000"/>
              </a:lnSpc>
              <a:spcBef>
                <a:spcPct val="10000"/>
              </a:spcBef>
              <a:buClr>
                <a:srgbClr val="FFFF99"/>
              </a:buClr>
              <a:buFont typeface="Wingdings" pitchFamily="2" charset="2"/>
              <a:buNone/>
              <a:defRPr/>
            </a:pPr>
            <a:r>
              <a:rPr lang="ja-JP" altLang="en-US" sz="4400" dirty="0" smtClean="0">
                <a:solidFill>
                  <a:srgbClr val="FFFF00"/>
                </a:solidFill>
              </a:rPr>
              <a:t>←可哀想な被災者　ｖｓ　</a:t>
            </a:r>
            <a:endParaRPr lang="en-US" altLang="ja-JP" sz="4400" dirty="0" smtClean="0">
              <a:solidFill>
                <a:srgbClr val="FFFF00"/>
              </a:solidFill>
            </a:endParaRPr>
          </a:p>
          <a:p>
            <a:pPr marL="609600" indent="-609600" eaLnBrk="1" hangingPunct="1">
              <a:lnSpc>
                <a:spcPct val="90000"/>
              </a:lnSpc>
              <a:spcBef>
                <a:spcPct val="10000"/>
              </a:spcBef>
              <a:buClr>
                <a:srgbClr val="FFFF99"/>
              </a:buClr>
              <a:buFont typeface="Wingdings" pitchFamily="2" charset="2"/>
              <a:buNone/>
              <a:defRPr/>
            </a:pPr>
            <a:r>
              <a:rPr lang="ja-JP" altLang="en-US" sz="4400" dirty="0" smtClean="0">
                <a:solidFill>
                  <a:srgbClr val="FFFF00"/>
                </a:solidFill>
              </a:rPr>
              <a:t>　　　　　　　　役に立たない行政</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AutoShape 6"/>
          <p:cNvSpPr>
            <a:spLocks noChangeArrowheads="1"/>
          </p:cNvSpPr>
          <p:nvPr/>
        </p:nvSpPr>
        <p:spPr bwMode="auto">
          <a:xfrm>
            <a:off x="3687761" y="3607954"/>
            <a:ext cx="1584325" cy="503237"/>
          </a:xfrm>
          <a:prstGeom prst="downArrow">
            <a:avLst>
              <a:gd name="adj1" fmla="val 35972"/>
              <a:gd name="adj2" fmla="val 37847"/>
            </a:avLst>
          </a:prstGeom>
          <a:solidFill>
            <a:schemeClr val="hlink"/>
          </a:solidFill>
          <a:ln w="9525">
            <a:solidFill>
              <a:schemeClr val="folHlink"/>
            </a:solidFill>
            <a:miter lim="800000"/>
            <a:headEnd/>
            <a:tailEnd/>
          </a:ln>
        </p:spPr>
        <p:txBody>
          <a:bodyPr vert="eaVert" wrap="none" anchor="ctr"/>
          <a:lstStyle/>
          <a:p>
            <a:pPr eaLnBrk="0" hangingPunct="0"/>
            <a:endParaRPr kumimoji="0" lang="ja-JP" altLang="en-US">
              <a:solidFill>
                <a:srgbClr val="FFFFFF"/>
              </a:solidFill>
            </a:endParaRPr>
          </a:p>
        </p:txBody>
      </p:sp>
      <p:sp>
        <p:nvSpPr>
          <p:cNvPr id="5135" name="Rectangle 15"/>
          <p:cNvSpPr>
            <a:spLocks noGrp="1" noRot="1" noChangeArrowheads="1"/>
          </p:cNvSpPr>
          <p:nvPr>
            <p:ph type="title"/>
          </p:nvPr>
        </p:nvSpPr>
        <p:spPr>
          <a:xfrm>
            <a:off x="1815305" y="307831"/>
            <a:ext cx="5329238" cy="792162"/>
          </a:xfrm>
          <a:solidFill>
            <a:schemeClr val="bg1"/>
          </a:solidFill>
          <a:ln w="28575">
            <a:solidFill>
              <a:schemeClr val="tx1"/>
            </a:solidFill>
            <a:miter lim="800000"/>
            <a:headEnd/>
            <a:tailEnd/>
          </a:ln>
        </p:spPr>
        <p:txBody>
          <a:bodyPr/>
          <a:lstStyle/>
          <a:p>
            <a:pPr marL="363538" indent="-363538" algn="l" eaLnBrk="1" hangingPunct="1">
              <a:defRPr/>
            </a:pPr>
            <a:r>
              <a:rPr lang="ja-JP" altLang="en-US" sz="3600" b="1" dirty="0" smtClean="0">
                <a:solidFill>
                  <a:schemeClr val="tx1"/>
                </a:solidFill>
                <a:latin typeface="ＭＳ Ｐゴシック" pitchFamily="50" charset="-128"/>
              </a:rPr>
              <a:t>　</a:t>
            </a:r>
            <a:r>
              <a:rPr lang="ja-JP" altLang="en-US" b="1" dirty="0" smtClean="0">
                <a:solidFill>
                  <a:schemeClr val="tx1"/>
                </a:solidFill>
              </a:rPr>
              <a:t>災害エスノグラフィ</a:t>
            </a:r>
            <a:endParaRPr lang="ja-JP" altLang="en-US" sz="3600" b="1" dirty="0" smtClean="0">
              <a:solidFill>
                <a:schemeClr val="tx1"/>
              </a:solidFill>
              <a:latin typeface="ＭＳ Ｐゴシック" pitchFamily="50" charset="-128"/>
            </a:endParaRPr>
          </a:p>
        </p:txBody>
      </p:sp>
      <p:sp>
        <p:nvSpPr>
          <p:cNvPr id="5137" name="Rectangle 17"/>
          <p:cNvSpPr>
            <a:spLocks noGrp="1" noRot="1" noChangeArrowheads="1"/>
          </p:cNvSpPr>
          <p:nvPr>
            <p:ph type="body" idx="1"/>
          </p:nvPr>
        </p:nvSpPr>
        <p:spPr>
          <a:xfrm>
            <a:off x="1074449" y="1497157"/>
            <a:ext cx="7416800" cy="1054100"/>
          </a:xfrm>
          <a:solidFill>
            <a:schemeClr val="bg1"/>
          </a:solidFill>
        </p:spPr>
        <p:txBody>
          <a:bodyPr/>
          <a:lstStyle/>
          <a:p>
            <a:pPr eaLnBrk="1" hangingPunct="1">
              <a:lnSpc>
                <a:spcPct val="90000"/>
              </a:lnSpc>
              <a:buFont typeface="Wingdings" pitchFamily="2" charset="2"/>
              <a:buNone/>
              <a:defRPr/>
            </a:pPr>
            <a:r>
              <a:rPr lang="en-US" altLang="ja-JP" sz="4400" b="1" dirty="0" smtClean="0"/>
              <a:t>■</a:t>
            </a:r>
            <a:r>
              <a:rPr lang="ja-JP" altLang="en-US" sz="4400" b="1" dirty="0" smtClean="0"/>
              <a:t>異文化を理解するための</a:t>
            </a:r>
            <a:br>
              <a:rPr lang="ja-JP" altLang="en-US" sz="4400" b="1" dirty="0" smtClean="0"/>
            </a:br>
            <a:r>
              <a:rPr lang="ja-JP" altLang="en-US" sz="4400" b="1" dirty="0" smtClean="0"/>
              <a:t>民俗学の手法</a:t>
            </a:r>
          </a:p>
        </p:txBody>
      </p:sp>
      <p:sp>
        <p:nvSpPr>
          <p:cNvPr id="108549" name="Text Box 18"/>
          <p:cNvSpPr txBox="1">
            <a:spLocks noChangeArrowheads="1"/>
          </p:cNvSpPr>
          <p:nvPr/>
        </p:nvSpPr>
        <p:spPr bwMode="auto">
          <a:xfrm>
            <a:off x="611186" y="4140199"/>
            <a:ext cx="8066087" cy="1465262"/>
          </a:xfrm>
          <a:prstGeom prst="rect">
            <a:avLst/>
          </a:prstGeom>
          <a:solidFill>
            <a:schemeClr val="hlink"/>
          </a:solidFill>
          <a:ln w="9525" algn="ctr">
            <a:noFill/>
            <a:miter lim="800000"/>
            <a:headEnd/>
            <a:tailEnd/>
          </a:ln>
        </p:spPr>
        <p:txBody>
          <a:bodyPr>
            <a:spAutoFit/>
          </a:bodyPr>
          <a:lstStyle/>
          <a:p>
            <a:pPr>
              <a:spcBef>
                <a:spcPct val="50000"/>
              </a:spcBef>
            </a:pPr>
            <a:r>
              <a:rPr lang="en-US" altLang="ja-JP" sz="3600" dirty="0">
                <a:solidFill>
                  <a:srgbClr val="000000"/>
                </a:solidFill>
              </a:rPr>
              <a:t>●</a:t>
            </a:r>
            <a:r>
              <a:rPr lang="ja-JP" altLang="en-US" sz="3600" dirty="0">
                <a:solidFill>
                  <a:srgbClr val="000000"/>
                </a:solidFill>
              </a:rPr>
              <a:t>災害時の生々しさ、臭い、風を感じる</a:t>
            </a:r>
          </a:p>
          <a:p>
            <a:pPr>
              <a:spcBef>
                <a:spcPct val="50000"/>
              </a:spcBef>
            </a:pPr>
            <a:r>
              <a:rPr lang="ja-JP" altLang="en-US" sz="3600" dirty="0">
                <a:solidFill>
                  <a:srgbClr val="000000"/>
                </a:solidFill>
              </a:rPr>
              <a:t>●隠れやすい失敗、悪口、本音が出る</a:t>
            </a:r>
          </a:p>
        </p:txBody>
      </p:sp>
      <p:sp>
        <p:nvSpPr>
          <p:cNvPr id="5141" name="Rectangle 21"/>
          <p:cNvSpPr>
            <a:spLocks noRot="1" noChangeArrowheads="1"/>
          </p:cNvSpPr>
          <p:nvPr/>
        </p:nvSpPr>
        <p:spPr bwMode="auto">
          <a:xfrm>
            <a:off x="1187448" y="2815792"/>
            <a:ext cx="6584950" cy="792162"/>
          </a:xfrm>
          <a:prstGeom prst="rect">
            <a:avLst/>
          </a:prstGeom>
          <a:solidFill>
            <a:schemeClr val="bg1"/>
          </a:solidFill>
          <a:ln>
            <a:noFill/>
          </a:ln>
          <a:effectLst/>
          <a:extLst/>
        </p:spPr>
        <p:txBody>
          <a:bodyPr/>
          <a:lstStyle/>
          <a:p>
            <a:pPr marL="342900" indent="-342900">
              <a:spcBef>
                <a:spcPct val="20000"/>
              </a:spcBef>
              <a:buClr>
                <a:srgbClr val="FFCC00"/>
              </a:buClr>
              <a:buFont typeface="Wingdings" pitchFamily="2" charset="2"/>
              <a:buNone/>
              <a:defRPr/>
            </a:pPr>
            <a:r>
              <a:rPr lang="en-US" altLang="ja-JP" sz="4400" b="1" dirty="0">
                <a:solidFill>
                  <a:srgbClr val="FFFFFF"/>
                </a:solidFill>
                <a:effectLst>
                  <a:outerShdw blurRad="38100" dist="38100" dir="2700000" algn="tl">
                    <a:srgbClr val="000000"/>
                  </a:outerShdw>
                </a:effectLst>
              </a:rPr>
              <a:t>■</a:t>
            </a:r>
            <a:r>
              <a:rPr lang="ja-JP" altLang="en-US" sz="4400" b="1" dirty="0">
                <a:solidFill>
                  <a:srgbClr val="FFFFFF"/>
                </a:solidFill>
                <a:effectLst>
                  <a:outerShdw blurRad="38100" dist="38100" dir="2700000" algn="tl">
                    <a:srgbClr val="000000"/>
                  </a:outerShdw>
                </a:effectLst>
              </a:rPr>
              <a:t>数人</a:t>
            </a:r>
            <a:r>
              <a:rPr lang="ja-JP" altLang="en-US" sz="4400" b="1" dirty="0" smtClean="0">
                <a:solidFill>
                  <a:srgbClr val="FFFFFF"/>
                </a:solidFill>
                <a:effectLst>
                  <a:outerShdw blurRad="38100" dist="38100" dir="2700000" algn="tl">
                    <a:srgbClr val="000000"/>
                  </a:outerShdw>
                </a:effectLst>
              </a:rPr>
              <a:t>で災害経験を話す</a:t>
            </a:r>
            <a:endParaRPr lang="ja-JP" altLang="en-US" sz="4400" b="1" dirty="0">
              <a:solidFill>
                <a:srgbClr val="FFFFFF"/>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rrowheads="1"/>
          </p:cNvSpPr>
          <p:nvPr>
            <p:ph type="title"/>
          </p:nvPr>
        </p:nvSpPr>
        <p:spPr>
          <a:xfrm>
            <a:off x="763588" y="371475"/>
            <a:ext cx="7777162" cy="933450"/>
          </a:xfrm>
          <a:solidFill>
            <a:schemeClr val="bg1"/>
          </a:solidFill>
          <a:ln w="28575">
            <a:solidFill>
              <a:schemeClr val="tx1"/>
            </a:solidFill>
            <a:miter lim="800000"/>
            <a:headEnd/>
            <a:tailEnd/>
          </a:ln>
        </p:spPr>
        <p:txBody>
          <a:bodyPr/>
          <a:lstStyle/>
          <a:p>
            <a:pPr eaLnBrk="1" hangingPunct="1">
              <a:defRPr/>
            </a:pPr>
            <a:r>
              <a:rPr lang="ja-JP" altLang="en-US" dirty="0" smtClean="0">
                <a:solidFill>
                  <a:schemeClr val="tx1"/>
                </a:solidFill>
              </a:rPr>
              <a:t>簡単なワークをしましょう！</a:t>
            </a:r>
          </a:p>
        </p:txBody>
      </p:sp>
      <p:sp>
        <p:nvSpPr>
          <p:cNvPr id="276483" name="Rectangle 3"/>
          <p:cNvSpPr>
            <a:spLocks noGrp="1" noRot="1" noChangeArrowheads="1"/>
          </p:cNvSpPr>
          <p:nvPr>
            <p:ph type="body" idx="1"/>
          </p:nvPr>
        </p:nvSpPr>
        <p:spPr>
          <a:xfrm>
            <a:off x="712788" y="1989138"/>
            <a:ext cx="7847012" cy="4392612"/>
          </a:xfrm>
          <a:ln>
            <a:solidFill>
              <a:srgbClr val="FFFF00"/>
            </a:solidFill>
            <a:miter lim="800000"/>
            <a:headEnd/>
            <a:tailEnd/>
          </a:ln>
        </p:spPr>
        <p:txBody>
          <a:bodyPr/>
          <a:lstStyle/>
          <a:p>
            <a:pPr marL="609600" indent="-609600" eaLnBrk="1" hangingPunct="1">
              <a:lnSpc>
                <a:spcPct val="90000"/>
              </a:lnSpc>
              <a:spcBef>
                <a:spcPct val="10000"/>
              </a:spcBef>
              <a:buClr>
                <a:srgbClr val="FFFF99"/>
              </a:buClr>
              <a:buFont typeface="Wingdings" pitchFamily="2" charset="2"/>
              <a:buAutoNum type="arabicPeriod"/>
              <a:defRPr/>
            </a:pPr>
            <a:r>
              <a:rPr lang="ja-JP" altLang="en-US" sz="4400" dirty="0" err="1" smtClean="0">
                <a:solidFill>
                  <a:srgbClr val="FFFF00"/>
                </a:solidFill>
              </a:rPr>
              <a:t>障がい</a:t>
            </a:r>
            <a:r>
              <a:rPr lang="ja-JP" altLang="en-US" sz="4400" dirty="0" smtClean="0">
                <a:solidFill>
                  <a:srgbClr val="FFFF00"/>
                </a:solidFill>
              </a:rPr>
              <a:t>者入所施設の災害</a:t>
            </a:r>
            <a:endParaRPr lang="en-US" altLang="ja-JP" sz="4400" dirty="0" smtClean="0">
              <a:solidFill>
                <a:srgbClr val="FFFF00"/>
              </a:solidFill>
            </a:endParaRPr>
          </a:p>
          <a:p>
            <a:pPr marL="0" indent="0" eaLnBrk="1" hangingPunct="1">
              <a:lnSpc>
                <a:spcPct val="90000"/>
              </a:lnSpc>
              <a:spcBef>
                <a:spcPct val="10000"/>
              </a:spcBef>
              <a:buClr>
                <a:srgbClr val="FFFF99"/>
              </a:buClr>
              <a:buNone/>
              <a:defRPr/>
            </a:pPr>
            <a:r>
              <a:rPr lang="ja-JP" altLang="en-US" sz="4400" dirty="0">
                <a:solidFill>
                  <a:srgbClr val="FFFF00"/>
                </a:solidFill>
              </a:rPr>
              <a:t>　</a:t>
            </a:r>
            <a:r>
              <a:rPr lang="ja-JP" altLang="en-US" sz="4400" dirty="0" smtClean="0">
                <a:solidFill>
                  <a:srgbClr val="FFFF00"/>
                </a:solidFill>
              </a:rPr>
              <a:t>エスノグラフィを読みます。</a:t>
            </a:r>
          </a:p>
          <a:p>
            <a:pPr marL="609600" indent="-609600" eaLnBrk="1" hangingPunct="1">
              <a:lnSpc>
                <a:spcPct val="90000"/>
              </a:lnSpc>
              <a:spcBef>
                <a:spcPct val="10000"/>
              </a:spcBef>
              <a:buClr>
                <a:srgbClr val="FFFF99"/>
              </a:buClr>
              <a:buFont typeface="Wingdings" pitchFamily="2" charset="2"/>
              <a:buNone/>
              <a:defRPr/>
            </a:pPr>
            <a:r>
              <a:rPr lang="ja-JP" altLang="en-US" sz="4400" dirty="0" smtClean="0">
                <a:solidFill>
                  <a:srgbClr val="FFFF00"/>
                </a:solidFill>
              </a:rPr>
              <a:t>２．大事な教訓だと思うところに印をつけます。</a:t>
            </a:r>
            <a:endParaRPr lang="ja-JP" altLang="en-US" sz="4400" dirty="0" smtClean="0">
              <a:solidFill>
                <a:srgbClr val="FFFF99"/>
              </a:solidFill>
            </a:endParaRPr>
          </a:p>
          <a:p>
            <a:pPr marL="609600" indent="-609600" eaLnBrk="1" hangingPunct="1">
              <a:lnSpc>
                <a:spcPct val="90000"/>
              </a:lnSpc>
              <a:spcBef>
                <a:spcPct val="10000"/>
              </a:spcBef>
              <a:buClr>
                <a:srgbClr val="FFFF99"/>
              </a:buClr>
              <a:buFont typeface="Wingdings" pitchFamily="2" charset="2"/>
              <a:buNone/>
              <a:defRPr/>
            </a:pPr>
            <a:r>
              <a:rPr lang="ja-JP" altLang="en-US" sz="4400" dirty="0" smtClean="0">
                <a:solidFill>
                  <a:srgbClr val="FFFF00"/>
                </a:solidFill>
              </a:rPr>
              <a:t>３．</a:t>
            </a:r>
            <a:r>
              <a:rPr lang="en-US" altLang="ja-JP" sz="4400" dirty="0" smtClean="0">
                <a:solidFill>
                  <a:srgbClr val="FFFF00"/>
                </a:solidFill>
              </a:rPr>
              <a:t>2</a:t>
            </a:r>
            <a:r>
              <a:rPr lang="ja-JP" altLang="en-US" sz="4400" dirty="0" smtClean="0">
                <a:solidFill>
                  <a:srgbClr val="FFFF00"/>
                </a:solidFill>
              </a:rPr>
              <a:t>～３人で、どんな教訓を得られたか話し合います。</a:t>
            </a:r>
          </a:p>
          <a:p>
            <a:pPr marL="609600" indent="-609600" eaLnBrk="1" hangingPunct="1">
              <a:lnSpc>
                <a:spcPct val="90000"/>
              </a:lnSpc>
              <a:spcBef>
                <a:spcPct val="10000"/>
              </a:spcBef>
              <a:buClr>
                <a:srgbClr val="FFFF99"/>
              </a:buClr>
              <a:buFont typeface="Wingdings" pitchFamily="2" charset="2"/>
              <a:buNone/>
              <a:defRPr/>
            </a:pPr>
            <a:endParaRPr lang="ja-JP" altLang="en-US" sz="4400" dirty="0" smtClean="0">
              <a:solidFill>
                <a:srgbClr val="FFFF00"/>
              </a:solidFill>
            </a:endParaRPr>
          </a:p>
        </p:txBody>
      </p:sp>
    </p:spTree>
    <p:extLst>
      <p:ext uri="{BB962C8B-B14F-4D97-AF65-F5344CB8AC3E}">
        <p14:creationId xmlns:p14="http://schemas.microsoft.com/office/powerpoint/2010/main" val="18340957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Rot="1" noChangeArrowheads="1"/>
          </p:cNvSpPr>
          <p:nvPr>
            <p:ph type="title" idx="4294967295"/>
          </p:nvPr>
        </p:nvSpPr>
        <p:spPr>
          <a:xfrm>
            <a:off x="404813" y="277813"/>
            <a:ext cx="8305800" cy="1830387"/>
          </a:xfrm>
          <a:solidFill>
            <a:srgbClr val="FF0000"/>
          </a:solidFill>
        </p:spPr>
        <p:txBody>
          <a:bodyPr/>
          <a:lstStyle/>
          <a:p>
            <a:pPr eaLnBrk="1" hangingPunct="1">
              <a:defRPr/>
            </a:pPr>
            <a:r>
              <a:rPr lang="ja-JP" altLang="en-US" dirty="0" smtClean="0">
                <a:solidFill>
                  <a:schemeClr val="tx1"/>
                </a:solidFill>
              </a:rPr>
              <a:t>　計画づくり・マニュアルづくりと、</a:t>
            </a:r>
            <a:r>
              <a:rPr lang="ja-JP" altLang="en-US" sz="5400" dirty="0" smtClean="0">
                <a:solidFill>
                  <a:schemeClr val="tx1"/>
                </a:solidFill>
              </a:rPr>
              <a:t>人づくり！</a:t>
            </a:r>
          </a:p>
        </p:txBody>
      </p:sp>
      <p:sp>
        <p:nvSpPr>
          <p:cNvPr id="891907" name="Rectangle 3"/>
          <p:cNvSpPr>
            <a:spLocks noGrp="1" noChangeArrowheads="1"/>
          </p:cNvSpPr>
          <p:nvPr>
            <p:ph type="body" idx="4294967295"/>
          </p:nvPr>
        </p:nvSpPr>
        <p:spPr>
          <a:xfrm>
            <a:off x="527050" y="2438400"/>
            <a:ext cx="8356600" cy="4419600"/>
          </a:xfrm>
        </p:spPr>
        <p:txBody>
          <a:bodyPr/>
          <a:lstStyle/>
          <a:p>
            <a:pPr eaLnBrk="1" hangingPunct="1">
              <a:lnSpc>
                <a:spcPct val="80000"/>
              </a:lnSpc>
              <a:defRPr/>
            </a:pPr>
            <a:r>
              <a:rPr lang="ja-JP" altLang="en-US" sz="5400" smtClean="0">
                <a:solidFill>
                  <a:srgbClr val="FFFF00"/>
                </a:solidFill>
                <a:latin typeface="ＭＳ ゴシック" pitchFamily="49" charset="-128"/>
                <a:ea typeface="ＭＳ ゴシック" pitchFamily="49" charset="-128"/>
              </a:rPr>
              <a:t>災害時に最適な判断、行動ができる人間力</a:t>
            </a:r>
          </a:p>
          <a:p>
            <a:pPr eaLnBrk="1" hangingPunct="1">
              <a:lnSpc>
                <a:spcPct val="80000"/>
              </a:lnSpc>
              <a:buFont typeface="Wingdings" pitchFamily="2" charset="2"/>
              <a:buNone/>
              <a:defRPr/>
            </a:pPr>
            <a:r>
              <a:rPr lang="en-US" altLang="ja-JP" sz="4800" smtClean="0">
                <a:latin typeface="ＭＳ ゴシック" pitchFamily="49" charset="-128"/>
                <a:ea typeface="ＭＳ ゴシック" pitchFamily="49" charset="-128"/>
              </a:rPr>
              <a:t>⇒</a:t>
            </a:r>
            <a:r>
              <a:rPr lang="ja-JP" altLang="en-US" sz="4800" smtClean="0">
                <a:latin typeface="ＭＳ ゴシック" pitchFamily="49" charset="-128"/>
                <a:ea typeface="ＭＳ ゴシック" pitchFamily="49" charset="-128"/>
              </a:rPr>
              <a:t>サリン事件時の聖路加病院</a:t>
            </a:r>
          </a:p>
          <a:p>
            <a:pPr eaLnBrk="1" hangingPunct="1">
              <a:lnSpc>
                <a:spcPct val="80000"/>
              </a:lnSpc>
              <a:buFont typeface="Wingdings" pitchFamily="2" charset="2"/>
              <a:buNone/>
              <a:defRPr/>
            </a:pPr>
            <a:endParaRPr lang="ja-JP" altLang="en-US" sz="3600" smtClean="0"/>
          </a:p>
          <a:p>
            <a:pPr eaLnBrk="1" hangingPunct="1">
              <a:lnSpc>
                <a:spcPct val="80000"/>
              </a:lnSpc>
              <a:defRPr/>
            </a:pPr>
            <a:r>
              <a:rPr lang="ja-JP" altLang="en-US" sz="5400" smtClean="0">
                <a:solidFill>
                  <a:srgbClr val="FFFF00"/>
                </a:solidFill>
                <a:latin typeface="ＭＳ ゴシック" pitchFamily="49" charset="-128"/>
                <a:ea typeface="ＭＳ ゴシック" pitchFamily="49" charset="-128"/>
              </a:rPr>
              <a:t>備蓄、連絡網、地域・行政連携など事前の備え</a:t>
            </a:r>
            <a:endParaRPr lang="ja-JP" altLang="en-US" sz="5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91907">
                                            <p:txEl>
                                              <p:pRg st="0" end="0"/>
                                            </p:txEl>
                                          </p:spTgt>
                                        </p:tgtEl>
                                        <p:attrNameLst>
                                          <p:attrName>style.visibility</p:attrName>
                                        </p:attrNameLst>
                                      </p:cBhvr>
                                      <p:to>
                                        <p:strVal val="visible"/>
                                      </p:to>
                                    </p:set>
                                    <p:anim calcmode="lin" valueType="num">
                                      <p:cBhvr>
                                        <p:cTn id="7" dur="500" fill="hold"/>
                                        <p:tgtEl>
                                          <p:spTgt spid="8919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919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91907">
                                            <p:txEl>
                                              <p:pRg st="1" end="1"/>
                                            </p:txEl>
                                          </p:spTgt>
                                        </p:tgtEl>
                                        <p:attrNameLst>
                                          <p:attrName>style.visibility</p:attrName>
                                        </p:attrNameLst>
                                      </p:cBhvr>
                                      <p:to>
                                        <p:strVal val="visible"/>
                                      </p:to>
                                    </p:set>
                                    <p:anim calcmode="lin" valueType="num">
                                      <p:cBhvr>
                                        <p:cTn id="13" dur="500" fill="hold"/>
                                        <p:tgtEl>
                                          <p:spTgt spid="89190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9190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91907">
                                            <p:txEl>
                                              <p:pRg st="3" end="3"/>
                                            </p:txEl>
                                          </p:spTgt>
                                        </p:tgtEl>
                                        <p:attrNameLst>
                                          <p:attrName>style.visibility</p:attrName>
                                        </p:attrNameLst>
                                      </p:cBhvr>
                                      <p:to>
                                        <p:strVal val="visible"/>
                                      </p:to>
                                    </p:set>
                                    <p:anim calcmode="lin" valueType="num">
                                      <p:cBhvr>
                                        <p:cTn id="19" dur="500" fill="hold"/>
                                        <p:tgtEl>
                                          <p:spTgt spid="891907">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89190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Rot="1" noChangeArrowheads="1"/>
          </p:cNvSpPr>
          <p:nvPr>
            <p:ph type="title"/>
          </p:nvPr>
        </p:nvSpPr>
        <p:spPr>
          <a:xfrm>
            <a:off x="647700" y="488950"/>
            <a:ext cx="7699375" cy="1090613"/>
          </a:xfrm>
          <a:solidFill>
            <a:srgbClr val="FF0000"/>
          </a:solidFill>
        </p:spPr>
        <p:txBody>
          <a:bodyPr/>
          <a:lstStyle/>
          <a:p>
            <a:pPr eaLnBrk="1" hangingPunct="1">
              <a:defRPr/>
            </a:pPr>
            <a:r>
              <a:rPr lang="ja-JP" altLang="en-US" sz="4800" smtClean="0">
                <a:solidFill>
                  <a:schemeClr val="tx1"/>
                </a:solidFill>
                <a:latin typeface="HG創英角ﾎﾟｯﾌﾟ体" pitchFamily="49" charset="-128"/>
                <a:ea typeface="HG創英角ﾎﾟｯﾌﾟ体" pitchFamily="49" charset="-128"/>
              </a:rPr>
              <a:t>平時への応用！</a:t>
            </a:r>
            <a:endParaRPr lang="ja-JP" altLang="en-US" sz="3600" smtClean="0">
              <a:solidFill>
                <a:srgbClr val="FFFF00"/>
              </a:solidFill>
              <a:latin typeface="HG創英角ﾎﾟｯﾌﾟ体" pitchFamily="49" charset="-128"/>
              <a:ea typeface="HG創英角ﾎﾟｯﾌﾟ体" pitchFamily="49" charset="-128"/>
            </a:endParaRPr>
          </a:p>
        </p:txBody>
      </p:sp>
      <p:sp>
        <p:nvSpPr>
          <p:cNvPr id="1088515" name="Rectangle 3"/>
          <p:cNvSpPr>
            <a:spLocks noGrp="1" noChangeArrowheads="1"/>
          </p:cNvSpPr>
          <p:nvPr>
            <p:ph type="body" idx="1"/>
          </p:nvPr>
        </p:nvSpPr>
        <p:spPr>
          <a:xfrm>
            <a:off x="671513" y="2085975"/>
            <a:ext cx="7745412" cy="4556125"/>
          </a:xfrm>
          <a:solidFill>
            <a:srgbClr val="FFFFFF"/>
          </a:solidFill>
          <a:ln>
            <a:solidFill>
              <a:schemeClr val="tx1"/>
            </a:solidFill>
          </a:ln>
        </p:spPr>
        <p:txBody>
          <a:bodyPr/>
          <a:lstStyle/>
          <a:p>
            <a:pPr eaLnBrk="1" hangingPunct="1">
              <a:lnSpc>
                <a:spcPct val="90000"/>
              </a:lnSpc>
              <a:buClr>
                <a:schemeClr val="accent1"/>
              </a:buClr>
              <a:buFont typeface="Wingdings" pitchFamily="2" charset="2"/>
              <a:buNone/>
              <a:defRPr/>
            </a:pPr>
            <a:r>
              <a:rPr lang="en-US" altLang="ja-JP" smtClean="0">
                <a:solidFill>
                  <a:srgbClr val="FF0000"/>
                </a:solidFill>
                <a:effectLst>
                  <a:outerShdw blurRad="38100" dist="38100" dir="2700000" algn="tl">
                    <a:srgbClr val="C0C0C0"/>
                  </a:outerShdw>
                </a:effectLst>
              </a:rPr>
              <a:t>■</a:t>
            </a:r>
            <a:r>
              <a:rPr lang="ja-JP" altLang="en-US" smtClean="0">
                <a:solidFill>
                  <a:srgbClr val="FF0000"/>
                </a:solidFill>
                <a:effectLst>
                  <a:outerShdw blurRad="38100" dist="38100" dir="2700000" algn="tl">
                    <a:srgbClr val="C0C0C0"/>
                  </a:outerShdw>
                </a:effectLst>
              </a:rPr>
              <a:t>重要業務は</a:t>
            </a:r>
            <a:r>
              <a:rPr lang="en-US" altLang="ja-JP" smtClean="0">
                <a:solidFill>
                  <a:srgbClr val="FF0000"/>
                </a:solidFill>
                <a:effectLst>
                  <a:outerShdw blurRad="38100" dist="38100" dir="2700000" algn="tl">
                    <a:srgbClr val="C0C0C0"/>
                  </a:outerShdw>
                </a:effectLst>
                <a:latin typeface="ＭＳ ゴシック" pitchFamily="49" charset="-128"/>
                <a:ea typeface="ＭＳ ゴシック" pitchFamily="49" charset="-128"/>
              </a:rPr>
              <a:t>3</a:t>
            </a:r>
            <a:r>
              <a:rPr lang="ja-JP" altLang="en-US" smtClean="0">
                <a:solidFill>
                  <a:srgbClr val="FF0000"/>
                </a:solidFill>
                <a:effectLst>
                  <a:outerShdw blurRad="38100" dist="38100" dir="2700000" algn="tl">
                    <a:srgbClr val="C0C0C0"/>
                  </a:outerShdw>
                </a:effectLst>
              </a:rPr>
              <a:t>割の職員で可能なはず</a:t>
            </a:r>
          </a:p>
          <a:p>
            <a:pPr eaLnBrk="1" hangingPunct="1">
              <a:lnSpc>
                <a:spcPct val="90000"/>
              </a:lnSpc>
              <a:buClr>
                <a:schemeClr val="accent1"/>
              </a:buClr>
              <a:buFont typeface="Wingdings" pitchFamily="2" charset="2"/>
              <a:buNone/>
              <a:defRPr/>
            </a:pPr>
            <a:r>
              <a:rPr lang="ja-JP" altLang="en-US" smtClean="0">
                <a:solidFill>
                  <a:schemeClr val="accent1"/>
                </a:solidFill>
                <a:effectLst>
                  <a:outerShdw blurRad="38100" dist="38100" dir="2700000" algn="tl">
                    <a:srgbClr val="C0C0C0"/>
                  </a:outerShdw>
                </a:effectLst>
              </a:rPr>
              <a:t>⇒なぜ平時に職員は多忙なのか？</a:t>
            </a:r>
          </a:p>
          <a:p>
            <a:pPr eaLnBrk="1" hangingPunct="1">
              <a:lnSpc>
                <a:spcPct val="90000"/>
              </a:lnSpc>
              <a:buClr>
                <a:schemeClr val="accent1"/>
              </a:buClr>
              <a:buFont typeface="Wingdings" pitchFamily="2" charset="2"/>
              <a:buNone/>
              <a:defRPr/>
            </a:pPr>
            <a:r>
              <a:rPr lang="en-US" altLang="ja-JP" b="1" smtClean="0">
                <a:solidFill>
                  <a:schemeClr val="bg1"/>
                </a:solidFill>
                <a:effectLst>
                  <a:outerShdw blurRad="38100" dist="38100" dir="2700000" algn="tl">
                    <a:srgbClr val="C0C0C0"/>
                  </a:outerShdw>
                </a:effectLst>
              </a:rPr>
              <a:t>※</a:t>
            </a:r>
            <a:r>
              <a:rPr lang="ja-JP" altLang="en-US" b="1" smtClean="0">
                <a:solidFill>
                  <a:schemeClr val="bg1"/>
                </a:solidFill>
                <a:effectLst>
                  <a:outerShdw blurRad="38100" dist="38100" dir="2700000" algn="tl">
                    <a:srgbClr val="C0C0C0"/>
                  </a:outerShdw>
                </a:effectLst>
              </a:rPr>
              <a:t>入浴</a:t>
            </a:r>
          </a:p>
          <a:p>
            <a:pPr eaLnBrk="1" hangingPunct="1">
              <a:lnSpc>
                <a:spcPct val="90000"/>
              </a:lnSpc>
              <a:buClr>
                <a:schemeClr val="accent1"/>
              </a:buClr>
              <a:buFont typeface="Wingdings" pitchFamily="2" charset="2"/>
              <a:buNone/>
              <a:defRPr/>
            </a:pPr>
            <a:r>
              <a:rPr lang="en-US" altLang="ja-JP" b="1" smtClean="0">
                <a:solidFill>
                  <a:schemeClr val="bg1"/>
                </a:solidFill>
                <a:effectLst>
                  <a:outerShdw blurRad="38100" dist="38100" dir="2700000" algn="tl">
                    <a:srgbClr val="C0C0C0"/>
                  </a:outerShdw>
                </a:effectLst>
              </a:rPr>
              <a:t>※</a:t>
            </a:r>
            <a:r>
              <a:rPr lang="ja-JP" altLang="en-US" b="1" smtClean="0">
                <a:solidFill>
                  <a:schemeClr val="bg1"/>
                </a:solidFill>
                <a:effectLst>
                  <a:outerShdw blurRad="38100" dist="38100" dir="2700000" algn="tl">
                    <a:srgbClr val="C0C0C0"/>
                  </a:outerShdw>
                </a:effectLst>
              </a:rPr>
              <a:t>散歩、レクレーション</a:t>
            </a:r>
          </a:p>
          <a:p>
            <a:pPr eaLnBrk="1" hangingPunct="1">
              <a:lnSpc>
                <a:spcPct val="90000"/>
              </a:lnSpc>
              <a:buClr>
                <a:schemeClr val="accent1"/>
              </a:buClr>
              <a:buFont typeface="Wingdings" pitchFamily="2" charset="2"/>
              <a:buNone/>
              <a:defRPr/>
            </a:pPr>
            <a:r>
              <a:rPr lang="en-US" altLang="ja-JP" b="1" smtClean="0">
                <a:solidFill>
                  <a:schemeClr val="bg1"/>
                </a:solidFill>
                <a:effectLst>
                  <a:outerShdw blurRad="38100" dist="38100" dir="2700000" algn="tl">
                    <a:srgbClr val="C0C0C0"/>
                  </a:outerShdw>
                </a:effectLst>
              </a:rPr>
              <a:t>※</a:t>
            </a:r>
            <a:r>
              <a:rPr lang="ja-JP" altLang="en-US" b="1" smtClean="0">
                <a:solidFill>
                  <a:schemeClr val="bg1"/>
                </a:solidFill>
                <a:effectLst>
                  <a:outerShdw blurRad="38100" dist="38100" dir="2700000" algn="tl">
                    <a:srgbClr val="C0C0C0"/>
                  </a:outerShdw>
                </a:effectLst>
              </a:rPr>
              <a:t>時間をかけた丁寧な対人サービス</a:t>
            </a:r>
            <a:endParaRPr lang="ja-JP" altLang="en-US" smtClean="0">
              <a:solidFill>
                <a:schemeClr val="bg1"/>
              </a:solidFill>
              <a:effectLst>
                <a:outerShdw blurRad="38100" dist="38100" dir="2700000" algn="tl">
                  <a:srgbClr val="C0C0C0"/>
                </a:outerShdw>
              </a:effectLst>
              <a:latin typeface="ＭＳ ゴシック" pitchFamily="49" charset="-128"/>
              <a:ea typeface="ＭＳ ゴシック" pitchFamily="49" charset="-128"/>
            </a:endParaRPr>
          </a:p>
          <a:p>
            <a:pPr eaLnBrk="1" hangingPunct="1">
              <a:lnSpc>
                <a:spcPct val="90000"/>
              </a:lnSpc>
              <a:buClr>
                <a:schemeClr val="accent1"/>
              </a:buClr>
              <a:buFont typeface="Wingdings" pitchFamily="2" charset="2"/>
              <a:buNone/>
              <a:defRPr/>
            </a:pPr>
            <a:r>
              <a:rPr lang="ja-JP" altLang="en-US" b="1" smtClean="0">
                <a:solidFill>
                  <a:srgbClr val="FF0000"/>
                </a:solidFill>
                <a:effectLst>
                  <a:outerShdw blurRad="38100" dist="38100" dir="2700000" algn="tl">
                    <a:srgbClr val="C0C0C0"/>
                  </a:outerShdw>
                </a:effectLst>
              </a:rPr>
              <a:t>　専門職でなくともできる仕事に時間とエネルギーをかける。</a:t>
            </a:r>
          </a:p>
          <a:p>
            <a:pPr eaLnBrk="1" hangingPunct="1">
              <a:lnSpc>
                <a:spcPct val="90000"/>
              </a:lnSpc>
              <a:buClr>
                <a:schemeClr val="accent1"/>
              </a:buClr>
              <a:buFont typeface="Wingdings" pitchFamily="2" charset="2"/>
              <a:buNone/>
              <a:defRPr/>
            </a:pPr>
            <a:r>
              <a:rPr lang="ja-JP" altLang="en-US" b="1" smtClean="0">
                <a:solidFill>
                  <a:srgbClr val="FF0000"/>
                </a:solidFill>
                <a:effectLst>
                  <a:outerShdw blurRad="38100" dist="38100" dir="2700000" algn="tl">
                    <a:srgbClr val="C0C0C0"/>
                  </a:outerShdw>
                </a:effectLst>
              </a:rPr>
              <a:t>　それが評価されるのが現実</a:t>
            </a:r>
          </a:p>
        </p:txBody>
      </p:sp>
    </p:spTree>
    <p:extLst>
      <p:ext uri="{BB962C8B-B14F-4D97-AF65-F5344CB8AC3E}">
        <p14:creationId xmlns:p14="http://schemas.microsoft.com/office/powerpoint/2010/main" val="15460403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Rot="1" noChangeArrowheads="1"/>
          </p:cNvSpPr>
          <p:nvPr>
            <p:ph type="title"/>
          </p:nvPr>
        </p:nvSpPr>
        <p:spPr>
          <a:xfrm>
            <a:off x="647700" y="488950"/>
            <a:ext cx="7699375" cy="1090613"/>
          </a:xfrm>
          <a:solidFill>
            <a:srgbClr val="FF0000"/>
          </a:solidFill>
        </p:spPr>
        <p:txBody>
          <a:bodyPr/>
          <a:lstStyle/>
          <a:p>
            <a:pPr eaLnBrk="1" hangingPunct="1">
              <a:defRPr/>
            </a:pPr>
            <a:r>
              <a:rPr lang="ja-JP" altLang="en-US" sz="4800" smtClean="0">
                <a:solidFill>
                  <a:schemeClr val="tx1"/>
                </a:solidFill>
                <a:latin typeface="HG創英角ﾎﾟｯﾌﾟ体" pitchFamily="49" charset="-128"/>
                <a:ea typeface="HG創英角ﾎﾟｯﾌﾟ体" pitchFamily="49" charset="-128"/>
              </a:rPr>
              <a:t>新しい公共の提案！</a:t>
            </a:r>
            <a:endParaRPr lang="ja-JP" altLang="en-US" sz="3600" smtClean="0">
              <a:solidFill>
                <a:srgbClr val="FFFF00"/>
              </a:solidFill>
              <a:latin typeface="HG創英角ﾎﾟｯﾌﾟ体" pitchFamily="49" charset="-128"/>
              <a:ea typeface="HG創英角ﾎﾟｯﾌﾟ体" pitchFamily="49" charset="-128"/>
            </a:endParaRPr>
          </a:p>
        </p:txBody>
      </p:sp>
      <p:sp>
        <p:nvSpPr>
          <p:cNvPr id="1104899" name="Rectangle 3"/>
          <p:cNvSpPr>
            <a:spLocks noGrp="1" noChangeArrowheads="1"/>
          </p:cNvSpPr>
          <p:nvPr>
            <p:ph type="body" idx="1"/>
          </p:nvPr>
        </p:nvSpPr>
        <p:spPr>
          <a:xfrm>
            <a:off x="684213" y="1628775"/>
            <a:ext cx="7745412" cy="5229225"/>
          </a:xfrm>
          <a:solidFill>
            <a:srgbClr val="FFFFFF"/>
          </a:solidFill>
          <a:ln>
            <a:solidFill>
              <a:schemeClr val="tx1"/>
            </a:solidFill>
          </a:ln>
        </p:spPr>
        <p:txBody>
          <a:bodyPr/>
          <a:lstStyle/>
          <a:p>
            <a:pPr eaLnBrk="1" hangingPunct="1">
              <a:buClr>
                <a:schemeClr val="accent1"/>
              </a:buClr>
              <a:buFont typeface="Wingdings" pitchFamily="2" charset="2"/>
              <a:buNone/>
              <a:defRPr/>
            </a:pPr>
            <a:r>
              <a:rPr lang="en-US" altLang="ja-JP" smtClean="0">
                <a:solidFill>
                  <a:srgbClr val="FF0000"/>
                </a:solidFill>
                <a:effectLst>
                  <a:outerShdw blurRad="38100" dist="38100" dir="2700000" algn="tl">
                    <a:srgbClr val="C0C0C0"/>
                  </a:outerShdw>
                </a:effectLst>
              </a:rPr>
              <a:t>■</a:t>
            </a:r>
            <a:r>
              <a:rPr lang="ja-JP" altLang="en-US" smtClean="0">
                <a:solidFill>
                  <a:srgbClr val="FF0000"/>
                </a:solidFill>
                <a:effectLst>
                  <a:outerShdw blurRad="38100" dist="38100" dir="2700000" algn="tl">
                    <a:srgbClr val="C0C0C0"/>
                  </a:outerShdw>
                </a:effectLst>
              </a:rPr>
              <a:t>重要業務は</a:t>
            </a:r>
            <a:r>
              <a:rPr lang="en-US" altLang="ja-JP" smtClean="0">
                <a:solidFill>
                  <a:srgbClr val="FF0000"/>
                </a:solidFill>
                <a:effectLst>
                  <a:outerShdw blurRad="38100" dist="38100" dir="2700000" algn="tl">
                    <a:srgbClr val="C0C0C0"/>
                  </a:outerShdw>
                </a:effectLst>
                <a:latin typeface="ＭＳ ゴシック" pitchFamily="49" charset="-128"/>
                <a:ea typeface="ＭＳ ゴシック" pitchFamily="49" charset="-128"/>
              </a:rPr>
              <a:t>3</a:t>
            </a:r>
            <a:r>
              <a:rPr lang="ja-JP" altLang="en-US" smtClean="0">
                <a:solidFill>
                  <a:srgbClr val="FF0000"/>
                </a:solidFill>
                <a:effectLst>
                  <a:outerShdw blurRad="38100" dist="38100" dir="2700000" algn="tl">
                    <a:srgbClr val="C0C0C0"/>
                  </a:outerShdw>
                </a:effectLst>
              </a:rPr>
              <a:t>割の職員で可能だった・・</a:t>
            </a:r>
          </a:p>
          <a:p>
            <a:pPr eaLnBrk="1" hangingPunct="1">
              <a:buClr>
                <a:schemeClr val="accent1"/>
              </a:buClr>
              <a:buFont typeface="Wingdings" pitchFamily="2" charset="2"/>
              <a:buNone/>
              <a:defRPr/>
            </a:pPr>
            <a:r>
              <a:rPr lang="ja-JP" altLang="en-US" b="1" smtClean="0">
                <a:solidFill>
                  <a:srgbClr val="FF0000"/>
                </a:solidFill>
                <a:effectLst>
                  <a:outerShdw blurRad="38100" dist="38100" dir="2700000" algn="tl">
                    <a:srgbClr val="C0C0C0"/>
                  </a:outerShdw>
                </a:effectLst>
              </a:rPr>
              <a:t>　</a:t>
            </a:r>
            <a:r>
              <a:rPr lang="ja-JP" altLang="en-US" b="1" smtClean="0">
                <a:solidFill>
                  <a:schemeClr val="accent1"/>
                </a:solidFill>
                <a:effectLst>
                  <a:outerShdw blurRad="38100" dist="38100" dir="2700000" algn="tl">
                    <a:srgbClr val="C0C0C0"/>
                  </a:outerShdw>
                </a:effectLst>
              </a:rPr>
              <a:t>⇒専門職でなくともできる仕事は、地域の</a:t>
            </a:r>
          </a:p>
          <a:p>
            <a:pPr eaLnBrk="1" hangingPunct="1">
              <a:buClr>
                <a:schemeClr val="accent1"/>
              </a:buClr>
              <a:buFont typeface="Wingdings" pitchFamily="2" charset="2"/>
              <a:buNone/>
              <a:defRPr/>
            </a:pPr>
            <a:r>
              <a:rPr lang="ja-JP" altLang="en-US" b="1" smtClean="0">
                <a:solidFill>
                  <a:schemeClr val="accent1"/>
                </a:solidFill>
                <a:effectLst>
                  <a:outerShdw blurRad="38100" dist="38100" dir="2700000" algn="tl">
                    <a:srgbClr val="C0C0C0"/>
                  </a:outerShdw>
                </a:effectLst>
              </a:rPr>
              <a:t>　おばちゃんが</a:t>
            </a:r>
            <a:r>
              <a:rPr lang="en-US" altLang="ja-JP" b="1" smtClean="0">
                <a:solidFill>
                  <a:schemeClr val="accent1"/>
                </a:solidFill>
                <a:effectLst>
                  <a:outerShdw blurRad="38100" dist="38100" dir="2700000" algn="tl">
                    <a:srgbClr val="C0C0C0"/>
                  </a:outerShdw>
                </a:effectLst>
              </a:rPr>
              <a:t>1</a:t>
            </a:r>
            <a:r>
              <a:rPr lang="ja-JP" altLang="en-US" b="1" smtClean="0">
                <a:solidFill>
                  <a:schemeClr val="accent1"/>
                </a:solidFill>
                <a:effectLst>
                  <a:outerShdw blurRad="38100" dist="38100" dir="2700000" algn="tl">
                    <a:srgbClr val="C0C0C0"/>
                  </a:outerShdw>
                </a:effectLst>
              </a:rPr>
              <a:t>日２千円でボランティア</a:t>
            </a:r>
          </a:p>
          <a:p>
            <a:pPr eaLnBrk="1" hangingPunct="1">
              <a:buClr>
                <a:schemeClr val="accent1"/>
              </a:buClr>
              <a:buFont typeface="Wingdings" pitchFamily="2" charset="2"/>
              <a:buNone/>
              <a:defRPr/>
            </a:pPr>
            <a:r>
              <a:rPr lang="en-US" altLang="ja-JP" b="1" smtClean="0">
                <a:solidFill>
                  <a:schemeClr val="bg1"/>
                </a:solidFill>
                <a:effectLst>
                  <a:outerShdw blurRad="38100" dist="38100" dir="2700000" algn="tl">
                    <a:srgbClr val="C0C0C0"/>
                  </a:outerShdw>
                </a:effectLst>
              </a:rPr>
              <a:t>※</a:t>
            </a:r>
            <a:r>
              <a:rPr lang="ja-JP" altLang="en-US" b="1" smtClean="0">
                <a:solidFill>
                  <a:schemeClr val="bg1"/>
                </a:solidFill>
                <a:effectLst>
                  <a:outerShdw blurRad="38100" dist="38100" dir="2700000" algn="tl">
                    <a:srgbClr val="C0C0C0"/>
                  </a:outerShdw>
                </a:effectLst>
              </a:rPr>
              <a:t>ボランティア活動を将来の介護サービスの対価とする事例が活発化（稲城市など）</a:t>
            </a:r>
          </a:p>
          <a:p>
            <a:pPr eaLnBrk="1" hangingPunct="1">
              <a:buClr>
                <a:schemeClr val="accent1"/>
              </a:buClr>
              <a:buFont typeface="Wingdings" pitchFamily="2" charset="2"/>
              <a:buNone/>
              <a:defRPr/>
            </a:pPr>
            <a:r>
              <a:rPr lang="ja-JP" altLang="en-US" smtClean="0">
                <a:solidFill>
                  <a:srgbClr val="FF0000"/>
                </a:solidFill>
                <a:effectLst>
                  <a:outerShdw blurRad="38100" dist="38100" dir="2700000" algn="tl">
                    <a:srgbClr val="C0C0C0"/>
                  </a:outerShdw>
                </a:effectLst>
              </a:rPr>
              <a:t>⇒</a:t>
            </a:r>
            <a:r>
              <a:rPr lang="ja-JP" altLang="en-US" b="1" smtClean="0">
                <a:solidFill>
                  <a:srgbClr val="FF0000"/>
                </a:solidFill>
                <a:effectLst>
                  <a:outerShdw blurRad="38100" dist="38100" dir="2700000" algn="tl">
                    <a:srgbClr val="C0C0C0"/>
                  </a:outerShdw>
                </a:effectLst>
              </a:rPr>
              <a:t>コストを下げて同様のサービスを提供</a:t>
            </a:r>
          </a:p>
          <a:p>
            <a:pPr eaLnBrk="1" hangingPunct="1">
              <a:buClr>
                <a:schemeClr val="accent1"/>
              </a:buClr>
              <a:buFont typeface="Wingdings" pitchFamily="2" charset="2"/>
              <a:buNone/>
              <a:defRPr/>
            </a:pPr>
            <a:r>
              <a:rPr lang="en-US" altLang="ja-JP" b="1" smtClean="0">
                <a:solidFill>
                  <a:srgbClr val="FF0000"/>
                </a:solidFill>
                <a:effectLst>
                  <a:outerShdw blurRad="38100" dist="38100" dir="2700000" algn="tl">
                    <a:srgbClr val="C0C0C0"/>
                  </a:outerShdw>
                </a:effectLst>
              </a:rPr>
              <a:t>or</a:t>
            </a:r>
            <a:r>
              <a:rPr lang="ja-JP" altLang="en-US" b="1" smtClean="0">
                <a:solidFill>
                  <a:srgbClr val="FF0000"/>
                </a:solidFill>
                <a:effectLst>
                  <a:outerShdw blurRad="38100" dist="38100" dir="2700000" algn="tl">
                    <a:srgbClr val="C0C0C0"/>
                  </a:outerShdw>
                </a:effectLst>
              </a:rPr>
              <a:t>同じコストで多くの高齢者が特養を利用</a:t>
            </a:r>
          </a:p>
          <a:p>
            <a:pPr eaLnBrk="1" hangingPunct="1">
              <a:buClr>
                <a:schemeClr val="accent1"/>
              </a:buClr>
              <a:buFont typeface="Wingdings" pitchFamily="2" charset="2"/>
              <a:buNone/>
              <a:defRPr/>
            </a:pPr>
            <a:r>
              <a:rPr lang="ja-JP" altLang="en-US" b="1" smtClean="0">
                <a:solidFill>
                  <a:srgbClr val="FF0000"/>
                </a:solidFill>
                <a:effectLst>
                  <a:outerShdw blurRad="38100" dist="38100" dir="2700000" algn="tl">
                    <a:srgbClr val="C0C0C0"/>
                  </a:outerShdw>
                </a:effectLst>
              </a:rPr>
              <a:t>⇒大きな公共を低コストで担う社会へ！　</a:t>
            </a:r>
          </a:p>
          <a:p>
            <a:pPr eaLnBrk="1" hangingPunct="1">
              <a:buClr>
                <a:schemeClr val="accent1"/>
              </a:buClr>
              <a:buFont typeface="Wingdings" pitchFamily="2" charset="2"/>
              <a:buNone/>
              <a:defRPr/>
            </a:pPr>
            <a:r>
              <a:rPr lang="ja-JP" altLang="en-US" smtClean="0">
                <a:solidFill>
                  <a:srgbClr val="FF0000"/>
                </a:solidFill>
                <a:effectLst>
                  <a:outerShdw blurRad="38100" dist="38100" dir="2700000" algn="tl">
                    <a:srgbClr val="C0C0C0"/>
                  </a:outerShdw>
                </a:effectLst>
              </a:rPr>
              <a:t>⇒</a:t>
            </a:r>
            <a:r>
              <a:rPr lang="en-US" altLang="ja-JP" smtClean="0">
                <a:solidFill>
                  <a:srgbClr val="FF0000"/>
                </a:solidFill>
                <a:effectLst>
                  <a:outerShdw blurRad="38100" dist="38100" dir="2700000" algn="tl">
                    <a:srgbClr val="C0C0C0"/>
                  </a:outerShdw>
                </a:effectLst>
                <a:latin typeface="ＭＳ ゴシック" pitchFamily="49" charset="-128"/>
                <a:ea typeface="ＭＳ ゴシック" pitchFamily="49" charset="-128"/>
              </a:rPr>
              <a:t>BCP</a:t>
            </a:r>
            <a:r>
              <a:rPr lang="ja-JP" altLang="en-US" smtClean="0">
                <a:solidFill>
                  <a:srgbClr val="FF0000"/>
                </a:solidFill>
                <a:effectLst>
                  <a:outerShdw blurRad="38100" dist="38100" dir="2700000" algn="tl">
                    <a:srgbClr val="C0C0C0"/>
                  </a:outerShdw>
                </a:effectLst>
              </a:rPr>
              <a:t>で政策転換の提案を！</a:t>
            </a:r>
          </a:p>
        </p:txBody>
      </p:sp>
    </p:spTree>
    <p:extLst>
      <p:ext uri="{BB962C8B-B14F-4D97-AF65-F5344CB8AC3E}">
        <p14:creationId xmlns:p14="http://schemas.microsoft.com/office/powerpoint/2010/main" val="32338313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9900" y="0"/>
            <a:ext cx="8229600" cy="1006475"/>
          </a:xfrm>
        </p:spPr>
        <p:txBody>
          <a:bodyPr/>
          <a:lstStyle/>
          <a:p>
            <a:pPr>
              <a:defRPr/>
            </a:pPr>
            <a:r>
              <a:rPr lang="ja-JP" altLang="ja-JP" dirty="0" smtClean="0">
                <a:solidFill>
                  <a:schemeClr val="tx1"/>
                </a:solidFill>
              </a:rPr>
              <a:t>人生満足尺度の５項目</a:t>
            </a:r>
            <a:r>
              <a:rPr lang="ja-JP" altLang="ja-JP" sz="2800" dirty="0" smtClean="0">
                <a:solidFill>
                  <a:schemeClr val="tx1"/>
                </a:solidFill>
                <a:effectLst/>
              </a:rPr>
              <a:t>エド・ディーナー</a:t>
            </a:r>
            <a:endParaRPr lang="ja-JP" altLang="en-US" sz="2800" dirty="0">
              <a:solidFill>
                <a:schemeClr val="tx1"/>
              </a:solidFill>
              <a:effectLst/>
            </a:endParaRPr>
          </a:p>
        </p:txBody>
      </p:sp>
      <p:sp>
        <p:nvSpPr>
          <p:cNvPr id="3" name="コンテンツ プレースホルダ 2"/>
          <p:cNvSpPr>
            <a:spLocks noGrp="1"/>
          </p:cNvSpPr>
          <p:nvPr>
            <p:ph idx="1"/>
          </p:nvPr>
        </p:nvSpPr>
        <p:spPr>
          <a:xfrm>
            <a:off x="265113" y="938213"/>
            <a:ext cx="8693150" cy="5919787"/>
          </a:xfrm>
        </p:spPr>
        <p:txBody>
          <a:bodyPr/>
          <a:lstStyle/>
          <a:p>
            <a:pPr>
              <a:buFont typeface="Wingdings" pitchFamily="2" charset="2"/>
              <a:buNone/>
              <a:defRPr/>
            </a:pPr>
            <a:r>
              <a:rPr lang="ja-JP" altLang="en-US" dirty="0" smtClean="0"/>
              <a:t>　</a:t>
            </a:r>
            <a:r>
              <a:rPr lang="ja-JP" altLang="ja-JP" sz="2800" dirty="0" smtClean="0"/>
              <a:t>１　ほとんどの面で、私の人生は私の理想に近い。⇒</a:t>
            </a:r>
            <a:r>
              <a:rPr lang="en-US" altLang="ja-JP" sz="2800" dirty="0" smtClean="0"/>
              <a:t/>
            </a:r>
            <a:br>
              <a:rPr lang="en-US" altLang="ja-JP" sz="2800" dirty="0" smtClean="0"/>
            </a:br>
            <a:r>
              <a:rPr lang="ja-JP" altLang="ja-JP" sz="2800" dirty="0" smtClean="0"/>
              <a:t>２　私の人生は、とてもすばらしい状態だ。⇒</a:t>
            </a:r>
            <a:r>
              <a:rPr lang="en-US" altLang="ja-JP" sz="2800" dirty="0" smtClean="0"/>
              <a:t/>
            </a:r>
            <a:br>
              <a:rPr lang="en-US" altLang="ja-JP" sz="2800" dirty="0" smtClean="0"/>
            </a:br>
            <a:r>
              <a:rPr lang="ja-JP" altLang="ja-JP" sz="2800" dirty="0" smtClean="0"/>
              <a:t>３　私は自分の人生に満足している。⇒</a:t>
            </a:r>
            <a:r>
              <a:rPr lang="en-US" altLang="ja-JP" sz="2800" dirty="0" smtClean="0"/>
              <a:t/>
            </a:r>
            <a:br>
              <a:rPr lang="en-US" altLang="ja-JP" sz="2800" dirty="0" smtClean="0"/>
            </a:br>
            <a:r>
              <a:rPr lang="ja-JP" altLang="ja-JP" sz="2800" dirty="0" smtClean="0"/>
              <a:t>４　私はこれまで、自分の人生に求める大切なものを得てきた。⇒</a:t>
            </a:r>
            <a:r>
              <a:rPr lang="en-US" altLang="ja-JP" sz="2800" dirty="0" smtClean="0"/>
              <a:t/>
            </a:r>
            <a:br>
              <a:rPr lang="en-US" altLang="ja-JP" sz="2800" dirty="0" smtClean="0"/>
            </a:br>
            <a:r>
              <a:rPr lang="ja-JP" altLang="ja-JP" sz="2800" dirty="0" smtClean="0"/>
              <a:t>５　もう一度人生をやり直せるとしても、ほとんど何も変えないだろう。⇒</a:t>
            </a:r>
            <a:r>
              <a:rPr lang="en-US" altLang="ja-JP" dirty="0" smtClean="0"/>
              <a:t/>
            </a:r>
            <a:br>
              <a:rPr lang="en-US" altLang="ja-JP" dirty="0" smtClean="0"/>
            </a:br>
            <a:endParaRPr lang="en-US" altLang="ja-JP" dirty="0" smtClean="0"/>
          </a:p>
          <a:p>
            <a:pPr>
              <a:buFont typeface="Wingdings" pitchFamily="2" charset="2"/>
              <a:buNone/>
              <a:defRPr/>
            </a:pPr>
            <a:r>
              <a:rPr lang="ja-JP" altLang="en-US" sz="2800" dirty="0" smtClean="0"/>
              <a:t>　</a:t>
            </a:r>
            <a:r>
              <a:rPr lang="ja-JP" altLang="ja-JP" sz="2800" dirty="0" smtClean="0"/>
              <a:t>「まったく当てはまらない（１点）／ほとんど当てはまらない（２点）／あまり当てはまらない（３点）／どちらとも言えない（４点）／少し当てはまる（５点）／だいたい当てはまる（６点）／非常によく当てはまる（７点）」の７つの点をつけ、その合計が人生満足度になる。</a:t>
            </a:r>
            <a:endParaRPr lang="ja-JP" altLang="en-US"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Rot="1" noChangeArrowheads="1"/>
          </p:cNvSpPr>
          <p:nvPr>
            <p:ph type="title" idx="4294967295"/>
          </p:nvPr>
        </p:nvSpPr>
        <p:spPr>
          <a:xfrm>
            <a:off x="393700" y="0"/>
            <a:ext cx="8432800" cy="1217613"/>
          </a:xfrm>
          <a:solidFill>
            <a:srgbClr val="FF0000"/>
          </a:solidFill>
          <a:ln w="28575">
            <a:solidFill>
              <a:schemeClr val="tx1"/>
            </a:solidFill>
          </a:ln>
        </p:spPr>
        <p:txBody>
          <a:bodyPr/>
          <a:lstStyle/>
          <a:p>
            <a:pPr>
              <a:defRPr/>
            </a:pPr>
            <a:r>
              <a:rPr lang="ja-JP" altLang="en-US" sz="4000" dirty="0" smtClean="0">
                <a:solidFill>
                  <a:schemeClr val="tx1"/>
                </a:solidFill>
              </a:rPr>
              <a:t>大災害は忘れない頃にやってくる（１）</a:t>
            </a:r>
            <a:endParaRPr lang="ja-JP" altLang="ja-JP" sz="4000" dirty="0">
              <a:solidFill>
                <a:schemeClr val="tx1"/>
              </a:solidFill>
            </a:endParaRPr>
          </a:p>
        </p:txBody>
      </p:sp>
      <p:sp>
        <p:nvSpPr>
          <p:cNvPr id="1093635" name="Rectangle 3"/>
          <p:cNvSpPr>
            <a:spLocks noGrp="1" noChangeArrowheads="1"/>
          </p:cNvSpPr>
          <p:nvPr>
            <p:ph type="body" idx="4294967295"/>
          </p:nvPr>
        </p:nvSpPr>
        <p:spPr>
          <a:xfrm>
            <a:off x="444500" y="1392238"/>
            <a:ext cx="8318500" cy="5262562"/>
          </a:xfrm>
          <a:ln>
            <a:solidFill>
              <a:srgbClr val="FFFF00"/>
            </a:solidFill>
          </a:ln>
        </p:spPr>
        <p:txBody>
          <a:bodyPr/>
          <a:lstStyle/>
          <a:p>
            <a:pPr marL="609600" indent="-609600" eaLnBrk="1" hangingPunct="1">
              <a:lnSpc>
                <a:spcPct val="80000"/>
              </a:lnSpc>
              <a:spcBef>
                <a:spcPct val="10000"/>
              </a:spcBef>
              <a:buClr>
                <a:srgbClr val="FFFF99"/>
              </a:buClr>
              <a:buFont typeface="Wingdings" pitchFamily="2" charset="2"/>
              <a:buNone/>
              <a:defRPr/>
            </a:pPr>
            <a:r>
              <a:rPr lang="ja-JP" altLang="en-US" sz="3600" dirty="0" smtClean="0"/>
              <a:t>貞観の時代</a:t>
            </a:r>
            <a:endParaRPr lang="en-US" altLang="ja-JP" sz="3600" dirty="0" smtClean="0"/>
          </a:p>
          <a:p>
            <a:pPr marL="609600" indent="-609600" eaLnBrk="1" hangingPunct="1">
              <a:lnSpc>
                <a:spcPct val="80000"/>
              </a:lnSpc>
              <a:spcBef>
                <a:spcPct val="10000"/>
              </a:spcBef>
              <a:buClr>
                <a:srgbClr val="FFFF99"/>
              </a:buClr>
              <a:buFont typeface="Wingdings" pitchFamily="2" charset="2"/>
              <a:buNone/>
              <a:defRPr/>
            </a:pPr>
            <a:r>
              <a:rPr lang="ja-JP" altLang="en-US" sz="3600" dirty="0" smtClean="0"/>
              <a:t>・</a:t>
            </a:r>
            <a:r>
              <a:rPr lang="en-US" altLang="ja-JP" sz="3600" dirty="0" smtClean="0"/>
              <a:t>863</a:t>
            </a:r>
            <a:r>
              <a:rPr lang="ja-JP" altLang="ja-JP" sz="3600" dirty="0" smtClean="0"/>
              <a:t>年、越中・越後地震</a:t>
            </a:r>
            <a:r>
              <a:rPr lang="ja-JP" altLang="en-US" sz="3600" dirty="0" smtClean="0"/>
              <a:t>（北陸）</a:t>
            </a:r>
            <a:endParaRPr lang="en-US" altLang="ja-JP" sz="3600" dirty="0" smtClean="0"/>
          </a:p>
          <a:p>
            <a:pPr marL="609600" indent="-609600" eaLnBrk="1" hangingPunct="1">
              <a:lnSpc>
                <a:spcPct val="80000"/>
              </a:lnSpc>
              <a:spcBef>
                <a:spcPct val="10000"/>
              </a:spcBef>
              <a:buClr>
                <a:srgbClr val="FFFF99"/>
              </a:buClr>
              <a:buFont typeface="Wingdings" pitchFamily="2" charset="2"/>
              <a:buNone/>
              <a:defRPr/>
            </a:pPr>
            <a:r>
              <a:rPr lang="ja-JP" altLang="en-US" sz="3600" dirty="0" smtClean="0"/>
              <a:t>・</a:t>
            </a:r>
            <a:r>
              <a:rPr lang="en-US" altLang="ja-JP" sz="3600" dirty="0" smtClean="0"/>
              <a:t>864</a:t>
            </a:r>
            <a:r>
              <a:rPr lang="ja-JP" altLang="ja-JP" sz="3600" dirty="0" smtClean="0"/>
              <a:t>年</a:t>
            </a:r>
            <a:r>
              <a:rPr lang="ja-JP" altLang="en-US" sz="3600" dirty="0" smtClean="0"/>
              <a:t>、</a:t>
            </a:r>
            <a:r>
              <a:rPr lang="ja-JP" altLang="ja-JP" sz="3600" dirty="0" smtClean="0"/>
              <a:t>富士山や阿蘇山が噴火</a:t>
            </a:r>
            <a:endParaRPr lang="en-US" altLang="ja-JP" sz="3600" dirty="0" smtClean="0"/>
          </a:p>
          <a:p>
            <a:pPr marL="609600" indent="-609600" eaLnBrk="1" hangingPunct="1">
              <a:lnSpc>
                <a:spcPct val="80000"/>
              </a:lnSpc>
              <a:spcBef>
                <a:spcPct val="10000"/>
              </a:spcBef>
              <a:buClr>
                <a:srgbClr val="FFFF99"/>
              </a:buClr>
              <a:buFont typeface="Wingdings" pitchFamily="2" charset="2"/>
              <a:buNone/>
              <a:defRPr/>
            </a:pPr>
            <a:r>
              <a:rPr lang="ja-JP" altLang="en-US" sz="3600" dirty="0" smtClean="0"/>
              <a:t>・</a:t>
            </a:r>
            <a:r>
              <a:rPr lang="en-US" altLang="ja-JP" sz="3600" dirty="0" smtClean="0"/>
              <a:t>868</a:t>
            </a:r>
            <a:r>
              <a:rPr lang="ja-JP" altLang="ja-JP" sz="3600" dirty="0" smtClean="0"/>
              <a:t>年</a:t>
            </a:r>
            <a:r>
              <a:rPr lang="ja-JP" altLang="en-US" sz="3600" dirty="0" smtClean="0"/>
              <a:t>、</a:t>
            </a:r>
            <a:r>
              <a:rPr lang="ja-JP" altLang="ja-JP" sz="3600" dirty="0" smtClean="0"/>
              <a:t>播磨</a:t>
            </a:r>
            <a:r>
              <a:rPr lang="ja-JP" altLang="en-US" sz="3600" dirty="0" smtClean="0"/>
              <a:t>国</a:t>
            </a:r>
            <a:r>
              <a:rPr lang="ja-JP" altLang="ja-JP" sz="3600" dirty="0" smtClean="0"/>
              <a:t>地震</a:t>
            </a:r>
            <a:r>
              <a:rPr lang="ja-JP" altLang="en-US" sz="3600" dirty="0" smtClean="0"/>
              <a:t>（関西）</a:t>
            </a:r>
            <a:endParaRPr lang="en-US" altLang="ja-JP" sz="3600" dirty="0" smtClean="0"/>
          </a:p>
          <a:p>
            <a:pPr marL="609600" indent="-609600" eaLnBrk="1" hangingPunct="1">
              <a:lnSpc>
                <a:spcPct val="80000"/>
              </a:lnSpc>
              <a:spcBef>
                <a:spcPct val="10000"/>
              </a:spcBef>
              <a:buClr>
                <a:srgbClr val="FFFF99"/>
              </a:buClr>
              <a:buFont typeface="Wingdings" pitchFamily="2" charset="2"/>
              <a:buNone/>
              <a:defRPr/>
            </a:pPr>
            <a:r>
              <a:rPr lang="ja-JP" altLang="en-US" sz="3600" dirty="0" smtClean="0"/>
              <a:t>・</a:t>
            </a:r>
            <a:r>
              <a:rPr lang="en-US" altLang="ja-JP" sz="3600" dirty="0" smtClean="0"/>
              <a:t>869</a:t>
            </a:r>
            <a:r>
              <a:rPr lang="ja-JP" altLang="en-US" sz="3600" dirty="0" smtClean="0"/>
              <a:t>年、</a:t>
            </a:r>
            <a:r>
              <a:rPr lang="en-US" altLang="ja-JP" sz="3600" dirty="0" smtClean="0"/>
              <a:t>M</a:t>
            </a:r>
            <a:r>
              <a:rPr lang="ja-JP" altLang="en-US" sz="3600" dirty="0" smtClean="0"/>
              <a:t>８以上の</a:t>
            </a:r>
            <a:r>
              <a:rPr lang="ja-JP" altLang="ja-JP" sz="3600" dirty="0" smtClean="0"/>
              <a:t>貞観地震</a:t>
            </a:r>
            <a:r>
              <a:rPr lang="ja-JP" altLang="en-US" sz="3600" dirty="0" smtClean="0"/>
              <a:t>（東北）</a:t>
            </a:r>
            <a:endParaRPr lang="en-US" altLang="ja-JP" sz="3600" dirty="0" smtClean="0"/>
          </a:p>
          <a:p>
            <a:pPr marL="609600" indent="-609600" eaLnBrk="1" hangingPunct="1">
              <a:lnSpc>
                <a:spcPct val="80000"/>
              </a:lnSpc>
              <a:spcBef>
                <a:spcPct val="10000"/>
              </a:spcBef>
              <a:buClr>
                <a:srgbClr val="FFFF99"/>
              </a:buClr>
              <a:buFont typeface="Wingdings" pitchFamily="2" charset="2"/>
              <a:buNone/>
              <a:defRPr/>
            </a:pPr>
            <a:r>
              <a:rPr lang="ja-JP" altLang="en-US" sz="3600" dirty="0" smtClean="0"/>
              <a:t>・</a:t>
            </a:r>
            <a:r>
              <a:rPr lang="en-US" altLang="ja-JP" sz="3600" dirty="0" smtClean="0"/>
              <a:t>878</a:t>
            </a:r>
            <a:r>
              <a:rPr lang="ja-JP" altLang="ja-JP" sz="3600" dirty="0" smtClean="0"/>
              <a:t>年</a:t>
            </a:r>
            <a:r>
              <a:rPr lang="ja-JP" altLang="en-US" sz="3600" dirty="0" smtClean="0"/>
              <a:t>、</a:t>
            </a:r>
            <a:r>
              <a:rPr lang="en-US" altLang="ja-JP" sz="3600" dirty="0" smtClean="0"/>
              <a:t>M.7.4</a:t>
            </a:r>
            <a:r>
              <a:rPr lang="ja-JP" altLang="ja-JP" sz="3600" dirty="0" smtClean="0"/>
              <a:t>南関東</a:t>
            </a:r>
            <a:r>
              <a:rPr lang="ja-JP" altLang="en-US" sz="3600" dirty="0" smtClean="0"/>
              <a:t>（相模・武蔵）</a:t>
            </a:r>
            <a:r>
              <a:rPr lang="ja-JP" altLang="ja-JP" sz="3600" dirty="0" smtClean="0"/>
              <a:t>地震</a:t>
            </a:r>
            <a:endParaRPr lang="en-US" altLang="ja-JP" sz="3600" dirty="0" smtClean="0"/>
          </a:p>
          <a:p>
            <a:pPr marL="609600" indent="-609600" eaLnBrk="1" hangingPunct="1">
              <a:lnSpc>
                <a:spcPct val="80000"/>
              </a:lnSpc>
              <a:spcBef>
                <a:spcPct val="10000"/>
              </a:spcBef>
              <a:buClr>
                <a:srgbClr val="FFFF99"/>
              </a:buClr>
              <a:buFont typeface="Wingdings" pitchFamily="2" charset="2"/>
              <a:buNone/>
              <a:defRPr/>
            </a:pPr>
            <a:r>
              <a:rPr lang="ja-JP" altLang="en-US" sz="3600" dirty="0" smtClean="0"/>
              <a:t>・</a:t>
            </a:r>
            <a:r>
              <a:rPr lang="en-US" altLang="ja-JP" sz="3600" dirty="0" smtClean="0"/>
              <a:t>887</a:t>
            </a:r>
            <a:r>
              <a:rPr lang="ja-JP" altLang="ja-JP" sz="3600" dirty="0" smtClean="0"/>
              <a:t>年</a:t>
            </a:r>
            <a:r>
              <a:rPr lang="ja-JP" altLang="en-US" sz="3600" dirty="0" smtClean="0"/>
              <a:t>、</a:t>
            </a:r>
            <a:r>
              <a:rPr lang="en-US" altLang="ja-JP" sz="3600" dirty="0" smtClean="0"/>
              <a:t>M</a:t>
            </a:r>
            <a:r>
              <a:rPr lang="ja-JP" altLang="ja-JP" sz="3600" dirty="0" smtClean="0"/>
              <a:t>８以上の</a:t>
            </a:r>
            <a:r>
              <a:rPr lang="ja-JP" altLang="ja-JP" sz="3600" u="sng" dirty="0" smtClean="0">
                <a:solidFill>
                  <a:srgbClr val="FF0000"/>
                </a:solidFill>
              </a:rPr>
              <a:t>東海・東南海・南海の三連動地震</a:t>
            </a:r>
            <a:endParaRPr lang="en-US" altLang="ja-JP" sz="3600" u="sng" dirty="0" smtClean="0">
              <a:solidFill>
                <a:srgbClr val="FF0000"/>
              </a:solidFill>
            </a:endParaRPr>
          </a:p>
          <a:p>
            <a:pPr marL="609600" indent="-609600" eaLnBrk="1" hangingPunct="1">
              <a:lnSpc>
                <a:spcPct val="80000"/>
              </a:lnSpc>
              <a:spcBef>
                <a:spcPct val="10000"/>
              </a:spcBef>
              <a:buClr>
                <a:srgbClr val="FFFF99"/>
              </a:buClr>
              <a:buFont typeface="Wingdings" pitchFamily="2" charset="2"/>
              <a:buNone/>
              <a:defRPr/>
            </a:pPr>
            <a:r>
              <a:rPr lang="ja-JP" altLang="en-US" sz="4800" b="1" u="sng" dirty="0">
                <a:effectLst/>
                <a:latin typeface="ＭＳ ゴシック" pitchFamily="49" charset="-128"/>
                <a:ea typeface="ＭＳ ゴシック" pitchFamily="49" charset="-128"/>
              </a:rPr>
              <a:t>この</a:t>
            </a:r>
            <a:r>
              <a:rPr lang="ja-JP" altLang="en-US" sz="4800" b="1" u="sng" dirty="0" smtClean="0">
                <a:effectLst/>
                <a:latin typeface="ＭＳ ゴシック" pitchFamily="49" charset="-128"/>
                <a:ea typeface="ＭＳ ゴシック" pitchFamily="49" charset="-128"/>
              </a:rPr>
              <a:t>間は２５年</a:t>
            </a:r>
            <a:endParaRPr lang="en-US" altLang="ja-JP" sz="4800" b="1" u="sng" dirty="0" smtClean="0">
              <a:effectLst/>
              <a:latin typeface="ＭＳ ゴシック" pitchFamily="49" charset="-128"/>
              <a:ea typeface="ＭＳ ゴシック" pitchFamily="49" charset="-128"/>
            </a:endParaRPr>
          </a:p>
          <a:p>
            <a:pPr marL="609600" indent="-609600" eaLnBrk="1" hangingPunct="1">
              <a:lnSpc>
                <a:spcPct val="80000"/>
              </a:lnSpc>
              <a:spcBef>
                <a:spcPct val="10000"/>
              </a:spcBef>
              <a:buClr>
                <a:srgbClr val="FFFF99"/>
              </a:buClr>
              <a:buFont typeface="Wingdings" pitchFamily="2" charset="2"/>
              <a:buNone/>
              <a:defRPr/>
            </a:pPr>
            <a:endParaRPr lang="en-US" altLang="ja-JP" dirty="0" smtClean="0">
              <a:solidFill>
                <a:srgbClr val="FFFF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827088" y="260350"/>
            <a:ext cx="7367587" cy="965200"/>
          </a:xfrm>
          <a:solidFill>
            <a:schemeClr val="bg1"/>
          </a:solidFill>
          <a:ln w="28575">
            <a:solidFill>
              <a:schemeClr val="tx1"/>
            </a:solidFill>
          </a:ln>
        </p:spPr>
        <p:txBody>
          <a:bodyPr/>
          <a:lstStyle/>
          <a:p>
            <a:pPr eaLnBrk="1" hangingPunct="1"/>
            <a:r>
              <a:rPr lang="ja-JP" altLang="en-US" sz="5400" dirty="0" smtClean="0">
                <a:solidFill>
                  <a:schemeClr val="tx1"/>
                </a:solidFill>
                <a:effectLst/>
              </a:rPr>
              <a:t>幸福感のない日本国民</a:t>
            </a:r>
          </a:p>
        </p:txBody>
      </p:sp>
      <p:sp>
        <p:nvSpPr>
          <p:cNvPr id="1095683" name="Rectangle 3"/>
          <p:cNvSpPr>
            <a:spLocks noGrp="1" noChangeArrowheads="1"/>
          </p:cNvSpPr>
          <p:nvPr>
            <p:ph type="body" idx="1"/>
          </p:nvPr>
        </p:nvSpPr>
        <p:spPr>
          <a:xfrm>
            <a:off x="304800" y="1412875"/>
            <a:ext cx="8388350" cy="5199063"/>
          </a:xfrm>
          <a:ln>
            <a:solidFill>
              <a:srgbClr val="FFFF00"/>
            </a:solidFill>
          </a:ln>
        </p:spPr>
        <p:txBody>
          <a:bodyPr>
            <a:normAutofit fontScale="32500" lnSpcReduction="20000"/>
          </a:bodyPr>
          <a:lstStyle/>
          <a:p>
            <a:pPr marL="609600" indent="-609600" eaLnBrk="1" hangingPunct="1">
              <a:lnSpc>
                <a:spcPct val="90000"/>
              </a:lnSpc>
              <a:spcBef>
                <a:spcPct val="10000"/>
              </a:spcBef>
              <a:buClr>
                <a:srgbClr val="FFFF99"/>
              </a:buClr>
              <a:buFont typeface="Wingdings" pitchFamily="2" charset="2"/>
              <a:buNone/>
              <a:defRPr/>
            </a:pPr>
            <a:r>
              <a:rPr lang="ja-JP" altLang="en-US" sz="4000" dirty="0" smtClean="0"/>
              <a:t>　　</a:t>
            </a:r>
            <a:endParaRPr lang="en-US" altLang="ja-JP" sz="4000" dirty="0" smtClean="0"/>
          </a:p>
          <a:p>
            <a:pPr marL="609600" indent="-609600" eaLnBrk="1" hangingPunct="1">
              <a:lnSpc>
                <a:spcPct val="90000"/>
              </a:lnSpc>
              <a:spcBef>
                <a:spcPct val="10000"/>
              </a:spcBef>
              <a:buClr>
                <a:srgbClr val="FFFF99"/>
              </a:buClr>
              <a:buFont typeface="Wingdings" pitchFamily="2" charset="2"/>
              <a:buNone/>
              <a:defRPr/>
            </a:pPr>
            <a:r>
              <a:rPr lang="ja-JP" altLang="en-US" sz="4000" dirty="0" smtClean="0"/>
              <a:t>　　　　　</a:t>
            </a:r>
            <a:r>
              <a:rPr lang="ja-JP" altLang="en-US" sz="11100" dirty="0" smtClean="0"/>
              <a:t>日本は先進国でも幸福を感じられない国。</a:t>
            </a:r>
            <a:r>
              <a:rPr lang="en-US" altLang="ja-JP" sz="11100" dirty="0" smtClean="0"/>
              <a:t>OECD</a:t>
            </a:r>
            <a:r>
              <a:rPr lang="ja-JP" altLang="en-US" sz="11100" dirty="0" smtClean="0"/>
              <a:t>調査によれば、主要３５ヵ国中２１位。戦争もなく物質的に豊かな日本人が、なぜ不幸と感じてしまうのか</a:t>
            </a:r>
            <a:r>
              <a:rPr lang="en-US" altLang="ja-JP" sz="11100" dirty="0" smtClean="0"/>
              <a:t>?</a:t>
            </a:r>
          </a:p>
          <a:p>
            <a:pPr marL="609600" indent="-609600" eaLnBrk="1" hangingPunct="1">
              <a:lnSpc>
                <a:spcPct val="90000"/>
              </a:lnSpc>
              <a:spcBef>
                <a:spcPct val="10000"/>
              </a:spcBef>
              <a:buClr>
                <a:srgbClr val="FFFF99"/>
              </a:buClr>
              <a:buFont typeface="Wingdings" pitchFamily="2" charset="2"/>
              <a:buNone/>
              <a:defRPr/>
            </a:pPr>
            <a:endParaRPr lang="en-US" altLang="ja-JP" sz="5700" dirty="0" smtClean="0"/>
          </a:p>
          <a:p>
            <a:pPr marL="609600" indent="-609600" eaLnBrk="1" hangingPunct="1">
              <a:lnSpc>
                <a:spcPct val="90000"/>
              </a:lnSpc>
              <a:spcBef>
                <a:spcPct val="10000"/>
              </a:spcBef>
              <a:buClr>
                <a:srgbClr val="FFFF99"/>
              </a:buClr>
              <a:buFont typeface="Wingdings" pitchFamily="2" charset="2"/>
              <a:buNone/>
              <a:defRPr/>
            </a:pPr>
            <a:r>
              <a:rPr lang="ja-JP" altLang="en-US" sz="11100" dirty="0" smtClean="0"/>
              <a:t>・</a:t>
            </a:r>
            <a:r>
              <a:rPr lang="ja-JP" altLang="en-US" sz="11100" dirty="0" smtClean="0">
                <a:solidFill>
                  <a:srgbClr val="FFC000"/>
                </a:solidFill>
              </a:rPr>
              <a:t>内気で、人との交流が苦手</a:t>
            </a:r>
            <a:endParaRPr lang="en-US" altLang="ja-JP" sz="11100" dirty="0" smtClean="0">
              <a:solidFill>
                <a:srgbClr val="FFC000"/>
              </a:solidFill>
            </a:endParaRPr>
          </a:p>
          <a:p>
            <a:pPr marL="609600" indent="-609600" eaLnBrk="1" hangingPunct="1">
              <a:lnSpc>
                <a:spcPct val="90000"/>
              </a:lnSpc>
              <a:spcBef>
                <a:spcPct val="10000"/>
              </a:spcBef>
              <a:buClr>
                <a:srgbClr val="FFFF99"/>
              </a:buClr>
              <a:buFont typeface="Wingdings" pitchFamily="2" charset="2"/>
              <a:buNone/>
              <a:defRPr/>
            </a:pPr>
            <a:r>
              <a:rPr lang="en-US" altLang="ja-JP" sz="8600" dirty="0" smtClean="0"/>
              <a:t>※</a:t>
            </a:r>
            <a:r>
              <a:rPr lang="ja-JP" altLang="en-US" sz="8600" dirty="0" smtClean="0"/>
              <a:t>孤独が好きな人でも、人との交流がないと弱くなる</a:t>
            </a:r>
            <a:endParaRPr lang="en-US" altLang="ja-JP" sz="8600" dirty="0" smtClean="0"/>
          </a:p>
          <a:p>
            <a:pPr marL="609600" indent="-609600" eaLnBrk="1" hangingPunct="1">
              <a:lnSpc>
                <a:spcPct val="90000"/>
              </a:lnSpc>
              <a:spcBef>
                <a:spcPct val="10000"/>
              </a:spcBef>
              <a:buClr>
                <a:srgbClr val="FFFF99"/>
              </a:buClr>
              <a:buFont typeface="Wingdings" pitchFamily="2" charset="2"/>
              <a:buNone/>
              <a:defRPr/>
            </a:pPr>
            <a:r>
              <a:rPr lang="ja-JP" altLang="en-US" sz="11100" dirty="0" smtClean="0">
                <a:solidFill>
                  <a:srgbClr val="FFC000"/>
                </a:solidFill>
                <a:effectLst/>
              </a:rPr>
              <a:t>・自分中心で、人に良い関心をもたない</a:t>
            </a:r>
            <a:endParaRPr lang="en-US" altLang="ja-JP" sz="11100" dirty="0" smtClean="0">
              <a:solidFill>
                <a:srgbClr val="FFC000"/>
              </a:solidFill>
              <a:effectLst/>
            </a:endParaRPr>
          </a:p>
          <a:p>
            <a:pPr marL="609600" indent="-609600" eaLnBrk="1" hangingPunct="1">
              <a:lnSpc>
                <a:spcPct val="90000"/>
              </a:lnSpc>
              <a:spcBef>
                <a:spcPct val="10000"/>
              </a:spcBef>
              <a:buClr>
                <a:srgbClr val="FFFF99"/>
              </a:buClr>
              <a:buNone/>
              <a:defRPr/>
            </a:pPr>
            <a:r>
              <a:rPr lang="en-US" altLang="ja-JP" sz="8600" dirty="0" smtClean="0"/>
              <a:t>※</a:t>
            </a:r>
            <a:r>
              <a:rPr lang="ja-JP" altLang="en-US" sz="8600" dirty="0" smtClean="0"/>
              <a:t>悪い関心、悪口や愚痴を言い、ひがみやねたみを持つと、相手ではなく自分が不幸になる</a:t>
            </a:r>
            <a:endParaRPr lang="en-US" altLang="ja-JP" sz="8600" dirty="0"/>
          </a:p>
          <a:p>
            <a:pPr marL="609600" indent="-609600" eaLnBrk="1" hangingPunct="1">
              <a:lnSpc>
                <a:spcPct val="90000"/>
              </a:lnSpc>
              <a:spcBef>
                <a:spcPct val="10000"/>
              </a:spcBef>
              <a:buClr>
                <a:srgbClr val="FFFF99"/>
              </a:buClr>
              <a:buFont typeface="Wingdings" pitchFamily="2" charset="2"/>
              <a:buNone/>
              <a:defRPr/>
            </a:pPr>
            <a:r>
              <a:rPr lang="ja-JP" altLang="en-US" sz="11100" dirty="0" smtClean="0">
                <a:solidFill>
                  <a:srgbClr val="FFC000"/>
                </a:solidFill>
                <a:effectLst/>
              </a:rPr>
              <a:t>・過去にとらわれ、未来を妄想する</a:t>
            </a:r>
            <a:endParaRPr lang="en-US" altLang="ja-JP" sz="11100" dirty="0" smtClean="0">
              <a:solidFill>
                <a:srgbClr val="FFC000"/>
              </a:solidFill>
              <a:effectLst/>
            </a:endParaRPr>
          </a:p>
          <a:p>
            <a:pPr marL="609600" indent="-609600" eaLnBrk="1" hangingPunct="1">
              <a:lnSpc>
                <a:spcPct val="90000"/>
              </a:lnSpc>
              <a:spcBef>
                <a:spcPct val="10000"/>
              </a:spcBef>
              <a:buClr>
                <a:srgbClr val="FFFF99"/>
              </a:buClr>
              <a:buFont typeface="Wingdings" pitchFamily="2" charset="2"/>
              <a:buNone/>
              <a:defRPr/>
            </a:pPr>
            <a:r>
              <a:rPr lang="en-US" altLang="ja-JP" sz="8600" dirty="0"/>
              <a:t>※</a:t>
            </a:r>
            <a:r>
              <a:rPr lang="ja-JP" altLang="en-US" sz="8600" dirty="0" smtClean="0"/>
              <a:t>ライオンは昨日の反省をしない。明日の計画も立てない。だからうつにならない。</a:t>
            </a:r>
            <a:endParaRPr lang="en-US" altLang="ja-JP" sz="8600" dirty="0" smtClean="0"/>
          </a:p>
          <a:p>
            <a:pPr marL="609600" indent="-609600" eaLnBrk="1" hangingPunct="1">
              <a:lnSpc>
                <a:spcPct val="90000"/>
              </a:lnSpc>
              <a:spcBef>
                <a:spcPct val="10000"/>
              </a:spcBef>
              <a:buClr>
                <a:srgbClr val="FFFF99"/>
              </a:buClr>
              <a:buFont typeface="Wingdings" pitchFamily="2" charset="2"/>
              <a:buNone/>
              <a:defRPr/>
            </a:pPr>
            <a:endParaRPr lang="en-US" altLang="ja-JP" sz="7600" dirty="0" smtClean="0">
              <a:solidFill>
                <a:srgbClr val="FFFF00"/>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Rot="1" noChangeArrowheads="1"/>
          </p:cNvSpPr>
          <p:nvPr>
            <p:ph type="title"/>
          </p:nvPr>
        </p:nvSpPr>
        <p:spPr>
          <a:xfrm>
            <a:off x="376238" y="193964"/>
            <a:ext cx="8316912" cy="1260763"/>
          </a:xfrm>
          <a:solidFill>
            <a:srgbClr val="FF0000"/>
          </a:solidFill>
        </p:spPr>
        <p:txBody>
          <a:bodyPr/>
          <a:lstStyle/>
          <a:p>
            <a:pPr eaLnBrk="1" hangingPunct="1">
              <a:defRPr/>
            </a:pPr>
            <a:r>
              <a:rPr lang="ja-JP" altLang="en-US" sz="4000" dirty="0" smtClean="0">
                <a:solidFill>
                  <a:schemeClr val="tx1"/>
                </a:solidFill>
                <a:ea typeface="HGS創英角ﾎﾟｯﾌﾟ体" pitchFamily="50" charset="-128"/>
              </a:rPr>
              <a:t>　</a:t>
            </a:r>
            <a:r>
              <a:rPr lang="ja-JP" altLang="en-US" sz="7200" b="0" dirty="0">
                <a:solidFill>
                  <a:schemeClr val="tx1"/>
                </a:solidFill>
                <a:effectLst/>
                <a:ea typeface="HGS創英角ﾎﾟｯﾌﾟ体" pitchFamily="50" charset="-128"/>
              </a:rPr>
              <a:t>上</a:t>
            </a:r>
            <a:r>
              <a:rPr lang="ja-JP" altLang="en-US" sz="7200" b="0" dirty="0" smtClean="0">
                <a:solidFill>
                  <a:schemeClr val="tx1"/>
                </a:solidFill>
                <a:effectLst/>
                <a:ea typeface="HGS創英角ﾎﾟｯﾌﾟ体" pitchFamily="50" charset="-128"/>
              </a:rPr>
              <a:t>機嫌になろう</a:t>
            </a:r>
            <a:r>
              <a:rPr lang="ja-JP" altLang="en-US" sz="8800" b="0" dirty="0" smtClean="0">
                <a:solidFill>
                  <a:schemeClr val="tx1"/>
                </a:solidFill>
                <a:effectLst/>
                <a:ea typeface="HGS創英角ﾎﾟｯﾌﾟ体" pitchFamily="50" charset="-128"/>
              </a:rPr>
              <a:t>！</a:t>
            </a:r>
          </a:p>
        </p:txBody>
      </p:sp>
      <p:sp>
        <p:nvSpPr>
          <p:cNvPr id="609283" name="Rectangle 3"/>
          <p:cNvSpPr>
            <a:spLocks noGrp="1" noChangeArrowheads="1"/>
          </p:cNvSpPr>
          <p:nvPr>
            <p:ph type="body" idx="1"/>
          </p:nvPr>
        </p:nvSpPr>
        <p:spPr>
          <a:xfrm>
            <a:off x="452438" y="1422400"/>
            <a:ext cx="8201025" cy="5283200"/>
          </a:xfrm>
          <a:solidFill>
            <a:srgbClr val="FFFFCC"/>
          </a:solidFill>
        </p:spPr>
        <p:txBody>
          <a:bodyPr/>
          <a:lstStyle/>
          <a:p>
            <a:pPr eaLnBrk="1" hangingPunct="1">
              <a:buFont typeface="Wingdings" pitchFamily="2" charset="2"/>
              <a:buNone/>
              <a:defRPr/>
            </a:pPr>
            <a:r>
              <a:rPr lang="ja-JP" altLang="en-US" sz="5400" b="1" dirty="0" smtClean="0">
                <a:solidFill>
                  <a:srgbClr val="9900CC"/>
                </a:solidFill>
                <a:effectLst/>
                <a:ea typeface="ＭＳ ゴシック" pitchFamily="49" charset="-128"/>
              </a:rPr>
              <a:t>自分の</a:t>
            </a:r>
            <a:r>
              <a:rPr lang="ja-JP" altLang="en-US" sz="5400" b="1" dirty="0">
                <a:solidFill>
                  <a:srgbClr val="9900CC"/>
                </a:solidFill>
                <a:effectLst/>
                <a:ea typeface="ＭＳ ゴシック" pitchFamily="49" charset="-128"/>
              </a:rPr>
              <a:t>ご機嫌</a:t>
            </a:r>
            <a:r>
              <a:rPr lang="ja-JP" altLang="en-US" sz="5400" b="1" dirty="0" smtClean="0">
                <a:solidFill>
                  <a:srgbClr val="9900CC"/>
                </a:solidFill>
                <a:effectLst/>
                <a:ea typeface="ＭＳ ゴシック" pitchFamily="49" charset="-128"/>
              </a:rPr>
              <a:t>をとろう！</a:t>
            </a:r>
            <a:endParaRPr lang="en-US" altLang="ja-JP" sz="5400" b="1" dirty="0" smtClean="0">
              <a:solidFill>
                <a:srgbClr val="9900CC"/>
              </a:solidFill>
              <a:effectLst/>
              <a:ea typeface="ＭＳ ゴシック" pitchFamily="49" charset="-128"/>
            </a:endParaRPr>
          </a:p>
          <a:p>
            <a:pPr eaLnBrk="1" hangingPunct="1">
              <a:buFont typeface="Wingdings" pitchFamily="2" charset="2"/>
              <a:buNone/>
              <a:defRPr/>
            </a:pPr>
            <a:r>
              <a:rPr lang="ja-JP" altLang="en-US" sz="4400" b="1" dirty="0" smtClean="0">
                <a:solidFill>
                  <a:srgbClr val="002060"/>
                </a:solidFill>
                <a:effectLst/>
                <a:ea typeface="ＭＳ ゴシック" pitchFamily="49" charset="-128"/>
              </a:rPr>
              <a:t>　</a:t>
            </a:r>
            <a:r>
              <a:rPr lang="ja-JP" altLang="en-US" sz="5400" b="1" dirty="0" smtClean="0">
                <a:solidFill>
                  <a:srgbClr val="002060"/>
                </a:solidFill>
                <a:effectLst/>
                <a:ea typeface="ＭＳ ゴシック" pitchFamily="49" charset="-128"/>
              </a:rPr>
              <a:t>上機嫌になったら、どんなふうになるか考えてみましょう。できるだけ多く書いてください。</a:t>
            </a:r>
            <a:endParaRPr lang="ja-JP" altLang="en-US" sz="5400" dirty="0" smtClean="0">
              <a:solidFill>
                <a:srgbClr val="002060"/>
              </a:solidFill>
              <a:effectLst/>
              <a:ea typeface="ＭＳ ゴシック" pitchFamily="49" charset="-128"/>
            </a:endParaRPr>
          </a:p>
        </p:txBody>
      </p:sp>
    </p:spTree>
    <p:extLst>
      <p:ext uri="{BB962C8B-B14F-4D97-AF65-F5344CB8AC3E}">
        <p14:creationId xmlns:p14="http://schemas.microsoft.com/office/powerpoint/2010/main" val="162351978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2"/>
          <p:cNvSpPr>
            <a:spLocks noGrp="1" noRot="1" noChangeArrowheads="1"/>
          </p:cNvSpPr>
          <p:nvPr>
            <p:ph type="title"/>
          </p:nvPr>
        </p:nvSpPr>
        <p:spPr>
          <a:xfrm>
            <a:off x="963613" y="190500"/>
            <a:ext cx="7367587" cy="1955800"/>
          </a:xfrm>
          <a:solidFill>
            <a:schemeClr val="bg1"/>
          </a:solidFill>
          <a:ln w="28575">
            <a:solidFill>
              <a:schemeClr val="tx1"/>
            </a:solidFill>
          </a:ln>
        </p:spPr>
        <p:txBody>
          <a:bodyPr/>
          <a:lstStyle/>
          <a:p>
            <a:pPr eaLnBrk="1" hangingPunct="1">
              <a:defRPr/>
            </a:pPr>
            <a:r>
              <a:rPr lang="ja-JP" altLang="en-US" sz="6000" dirty="0" smtClean="0">
                <a:solidFill>
                  <a:schemeClr val="tx1"/>
                </a:solidFill>
                <a:effectLst/>
              </a:rPr>
              <a:t>幸せのレシピとは</a:t>
            </a:r>
            <a:r>
              <a:rPr lang="en-US" altLang="ja-JP" sz="4000" dirty="0" smtClean="0">
                <a:solidFill>
                  <a:schemeClr val="tx1"/>
                </a:solidFill>
              </a:rPr>
              <a:t/>
            </a:r>
            <a:br>
              <a:rPr lang="en-US" altLang="ja-JP" sz="4000" dirty="0" smtClean="0">
                <a:solidFill>
                  <a:schemeClr val="tx1"/>
                </a:solidFill>
              </a:rPr>
            </a:br>
            <a:r>
              <a:rPr lang="ja-JP" altLang="en-US" sz="2400" dirty="0" smtClean="0">
                <a:solidFill>
                  <a:schemeClr val="tx1"/>
                </a:solidFill>
              </a:rPr>
              <a:t>米ブリティッシュコロンビア大学　エリザベス・ダン准教授</a:t>
            </a:r>
          </a:p>
        </p:txBody>
      </p:sp>
      <p:sp>
        <p:nvSpPr>
          <p:cNvPr id="1095683" name="Rectangle 3"/>
          <p:cNvSpPr>
            <a:spLocks noGrp="1" noChangeArrowheads="1"/>
          </p:cNvSpPr>
          <p:nvPr>
            <p:ph type="body" idx="1"/>
          </p:nvPr>
        </p:nvSpPr>
        <p:spPr>
          <a:xfrm>
            <a:off x="939800" y="2705100"/>
            <a:ext cx="7581900" cy="3587750"/>
          </a:xfrm>
          <a:ln>
            <a:solidFill>
              <a:srgbClr val="FFFF00"/>
            </a:solidFill>
          </a:ln>
        </p:spPr>
        <p:txBody>
          <a:bodyPr/>
          <a:lstStyle/>
          <a:p>
            <a:pPr marL="609600" indent="-609600" eaLnBrk="1" hangingPunct="1">
              <a:lnSpc>
                <a:spcPct val="90000"/>
              </a:lnSpc>
              <a:spcBef>
                <a:spcPct val="10000"/>
              </a:spcBef>
              <a:buClr>
                <a:srgbClr val="FFFF99"/>
              </a:buClr>
              <a:buFont typeface="Wingdings" pitchFamily="2" charset="2"/>
              <a:buNone/>
              <a:defRPr/>
            </a:pPr>
            <a:r>
              <a:rPr lang="ja-JP" altLang="en-US" sz="4800" dirty="0" smtClean="0">
                <a:solidFill>
                  <a:srgbClr val="FF0000"/>
                </a:solidFill>
                <a:effectLst/>
              </a:rPr>
              <a:t>１．人との交流</a:t>
            </a:r>
            <a:endParaRPr lang="en-US" altLang="ja-JP" sz="4800" dirty="0" smtClean="0">
              <a:solidFill>
                <a:srgbClr val="FF0000"/>
              </a:solidFill>
              <a:effectLst/>
            </a:endParaRPr>
          </a:p>
          <a:p>
            <a:pPr marL="609600" indent="-609600" eaLnBrk="1" hangingPunct="1">
              <a:lnSpc>
                <a:spcPct val="90000"/>
              </a:lnSpc>
              <a:spcBef>
                <a:spcPct val="10000"/>
              </a:spcBef>
              <a:buClr>
                <a:srgbClr val="FFFF99"/>
              </a:buClr>
              <a:buFont typeface="Wingdings" pitchFamily="2" charset="2"/>
              <a:buNone/>
              <a:defRPr/>
            </a:pPr>
            <a:r>
              <a:rPr lang="ja-JP" altLang="en-US" sz="2800" dirty="0" smtClean="0">
                <a:effectLst/>
              </a:rPr>
              <a:t>・内気な人も社交的な人も交流で幸福感が高まる</a:t>
            </a:r>
            <a:endParaRPr lang="en-US" altLang="ja-JP" sz="2800" dirty="0" smtClean="0">
              <a:effectLst/>
            </a:endParaRPr>
          </a:p>
          <a:p>
            <a:pPr marL="609600" indent="-609600" eaLnBrk="1" hangingPunct="1">
              <a:lnSpc>
                <a:spcPct val="90000"/>
              </a:lnSpc>
              <a:spcBef>
                <a:spcPct val="10000"/>
              </a:spcBef>
              <a:buClr>
                <a:srgbClr val="FFFF99"/>
              </a:buClr>
              <a:buFont typeface="Wingdings" pitchFamily="2" charset="2"/>
              <a:buNone/>
              <a:defRPr/>
            </a:pPr>
            <a:r>
              <a:rPr lang="ja-JP" altLang="en-US" sz="4800" dirty="0" smtClean="0">
                <a:solidFill>
                  <a:srgbClr val="FF0000"/>
                </a:solidFill>
                <a:effectLst/>
              </a:rPr>
              <a:t>２．感謝し、親切にする</a:t>
            </a:r>
            <a:endParaRPr lang="en-US" altLang="ja-JP" sz="4800" dirty="0" smtClean="0">
              <a:solidFill>
                <a:srgbClr val="FF0000"/>
              </a:solidFill>
              <a:effectLst/>
            </a:endParaRPr>
          </a:p>
          <a:p>
            <a:pPr marL="609600" indent="-609600" eaLnBrk="1" hangingPunct="1">
              <a:lnSpc>
                <a:spcPct val="90000"/>
              </a:lnSpc>
              <a:spcBef>
                <a:spcPct val="10000"/>
              </a:spcBef>
              <a:buClr>
                <a:srgbClr val="FFFF99"/>
              </a:buClr>
              <a:buFont typeface="Wingdings" pitchFamily="2" charset="2"/>
              <a:buNone/>
              <a:defRPr/>
            </a:pPr>
            <a:r>
              <a:rPr lang="ja-JP" altLang="en-US" sz="2800" dirty="0" smtClean="0">
                <a:effectLst/>
              </a:rPr>
              <a:t>・１日５善を目標にしよう</a:t>
            </a:r>
            <a:endParaRPr lang="en-US" altLang="ja-JP" sz="2800" dirty="0" smtClean="0">
              <a:effectLst/>
            </a:endParaRPr>
          </a:p>
          <a:p>
            <a:pPr marL="609600" indent="-609600" eaLnBrk="1" hangingPunct="1">
              <a:lnSpc>
                <a:spcPct val="90000"/>
              </a:lnSpc>
              <a:spcBef>
                <a:spcPct val="10000"/>
              </a:spcBef>
              <a:buClr>
                <a:srgbClr val="FFFF99"/>
              </a:buClr>
              <a:buFont typeface="Wingdings" pitchFamily="2" charset="2"/>
              <a:buNone/>
              <a:defRPr/>
            </a:pPr>
            <a:r>
              <a:rPr lang="ja-JP" altLang="en-US" sz="4800" dirty="0" smtClean="0">
                <a:solidFill>
                  <a:srgbClr val="FF0000"/>
                </a:solidFill>
                <a:effectLst/>
              </a:rPr>
              <a:t>３．今、ここで生きる</a:t>
            </a:r>
            <a:endParaRPr lang="en-US" altLang="ja-JP" sz="4800" dirty="0" smtClean="0">
              <a:solidFill>
                <a:srgbClr val="FF0000"/>
              </a:solidFill>
              <a:effectLst/>
            </a:endParaRPr>
          </a:p>
          <a:p>
            <a:pPr marL="609600" indent="-609600" eaLnBrk="1" hangingPunct="1">
              <a:lnSpc>
                <a:spcPct val="90000"/>
              </a:lnSpc>
              <a:spcBef>
                <a:spcPct val="10000"/>
              </a:spcBef>
              <a:buClr>
                <a:srgbClr val="FFFF99"/>
              </a:buClr>
              <a:buFont typeface="Wingdings" pitchFamily="2" charset="2"/>
              <a:buNone/>
              <a:defRPr/>
            </a:pPr>
            <a:r>
              <a:rPr lang="ja-JP" altLang="en-US" sz="2800" dirty="0" smtClean="0">
                <a:effectLst/>
              </a:rPr>
              <a:t>・今やるべきことに集中する</a:t>
            </a:r>
          </a:p>
          <a:p>
            <a:pPr marL="609600" indent="-609600" eaLnBrk="1" hangingPunct="1">
              <a:lnSpc>
                <a:spcPct val="90000"/>
              </a:lnSpc>
              <a:spcBef>
                <a:spcPct val="10000"/>
              </a:spcBef>
              <a:buClr>
                <a:srgbClr val="FFFF99"/>
              </a:buClr>
              <a:buFont typeface="Wingdings" pitchFamily="2" charset="2"/>
              <a:buNone/>
              <a:defRPr/>
            </a:pPr>
            <a:endParaRPr lang="en-US" altLang="ja-JP" sz="4400" dirty="0" smtClean="0">
              <a:solidFill>
                <a:srgbClr val="FFFF00"/>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Rot="1" noChangeArrowheads="1"/>
          </p:cNvSpPr>
          <p:nvPr>
            <p:ph type="title"/>
          </p:nvPr>
        </p:nvSpPr>
        <p:spPr>
          <a:xfrm>
            <a:off x="376238" y="193964"/>
            <a:ext cx="8316912" cy="1260763"/>
          </a:xfrm>
          <a:solidFill>
            <a:srgbClr val="FF0000"/>
          </a:solidFill>
        </p:spPr>
        <p:txBody>
          <a:bodyPr/>
          <a:lstStyle/>
          <a:p>
            <a:pPr eaLnBrk="1" hangingPunct="1">
              <a:defRPr/>
            </a:pPr>
            <a:r>
              <a:rPr lang="ja-JP" altLang="en-US" sz="4000" dirty="0" smtClean="0">
                <a:solidFill>
                  <a:schemeClr val="tx1"/>
                </a:solidFill>
                <a:ea typeface="HGS創英角ﾎﾟｯﾌﾟ体" pitchFamily="50" charset="-128"/>
              </a:rPr>
              <a:t>　</a:t>
            </a:r>
            <a:r>
              <a:rPr lang="ja-JP" altLang="en-US" sz="8800" b="0" dirty="0" smtClean="0">
                <a:solidFill>
                  <a:schemeClr val="tx1"/>
                </a:solidFill>
                <a:effectLst/>
                <a:ea typeface="HGS創英角ﾎﾟｯﾌﾟ体" pitchFamily="50" charset="-128"/>
              </a:rPr>
              <a:t>防災は愛！</a:t>
            </a:r>
          </a:p>
        </p:txBody>
      </p:sp>
      <p:sp>
        <p:nvSpPr>
          <p:cNvPr id="609283" name="Rectangle 3"/>
          <p:cNvSpPr>
            <a:spLocks noGrp="1" noChangeArrowheads="1"/>
          </p:cNvSpPr>
          <p:nvPr>
            <p:ph type="body" idx="1"/>
          </p:nvPr>
        </p:nvSpPr>
        <p:spPr>
          <a:xfrm>
            <a:off x="452438" y="1422400"/>
            <a:ext cx="8201025" cy="5283200"/>
          </a:xfrm>
          <a:solidFill>
            <a:srgbClr val="FFFFCC"/>
          </a:solidFill>
        </p:spPr>
        <p:txBody>
          <a:bodyPr/>
          <a:lstStyle/>
          <a:p>
            <a:pPr eaLnBrk="1" hangingPunct="1">
              <a:buFont typeface="Wingdings" pitchFamily="2" charset="2"/>
              <a:buNone/>
              <a:defRPr/>
            </a:pPr>
            <a:r>
              <a:rPr lang="ja-JP" altLang="en-US" sz="4400" b="1" dirty="0" smtClean="0">
                <a:solidFill>
                  <a:srgbClr val="9900CC"/>
                </a:solidFill>
                <a:ea typeface="ＭＳ ゴシック" pitchFamily="49" charset="-128"/>
              </a:rPr>
              <a:t>何のために、防災をするのか？</a:t>
            </a:r>
            <a:endParaRPr lang="en-US" altLang="ja-JP" sz="4400" b="1" dirty="0" smtClean="0">
              <a:solidFill>
                <a:srgbClr val="9900CC"/>
              </a:solidFill>
              <a:ea typeface="ＭＳ ゴシック" pitchFamily="49" charset="-128"/>
            </a:endParaRPr>
          </a:p>
          <a:p>
            <a:pPr eaLnBrk="1" hangingPunct="1">
              <a:buFont typeface="Wingdings" pitchFamily="2" charset="2"/>
              <a:buNone/>
              <a:defRPr/>
            </a:pPr>
            <a:r>
              <a:rPr lang="ja-JP" altLang="en-US" sz="4400" b="1" dirty="0">
                <a:solidFill>
                  <a:srgbClr val="9900CC"/>
                </a:solidFill>
                <a:effectLst/>
                <a:ea typeface="ＭＳ ゴシック" pitchFamily="49" charset="-128"/>
              </a:rPr>
              <a:t>①</a:t>
            </a:r>
            <a:r>
              <a:rPr lang="ja-JP" altLang="en-US" sz="4400" b="1" dirty="0" smtClean="0">
                <a:solidFill>
                  <a:srgbClr val="9900CC"/>
                </a:solidFill>
                <a:effectLst/>
                <a:ea typeface="ＭＳ ゴシック" pitchFamily="49" charset="-128"/>
              </a:rPr>
              <a:t>大切な子ども、仲間、学校、地域、日本を守るため</a:t>
            </a:r>
            <a:endParaRPr lang="en-US" altLang="ja-JP" sz="4400" b="1" dirty="0" smtClean="0">
              <a:solidFill>
                <a:srgbClr val="9900CC"/>
              </a:solidFill>
              <a:effectLst/>
              <a:ea typeface="ＭＳ ゴシック" pitchFamily="49" charset="-128"/>
            </a:endParaRPr>
          </a:p>
          <a:p>
            <a:pPr eaLnBrk="1" hangingPunct="1">
              <a:buFont typeface="Wingdings" pitchFamily="2" charset="2"/>
              <a:buNone/>
              <a:defRPr/>
            </a:pPr>
            <a:r>
              <a:rPr lang="ja-JP" altLang="en-US" sz="4400" b="1" dirty="0" smtClean="0">
                <a:solidFill>
                  <a:srgbClr val="9900CC"/>
                </a:solidFill>
                <a:effectLst/>
                <a:ea typeface="ＭＳ ゴシック" pitchFamily="49" charset="-128"/>
              </a:rPr>
              <a:t>②被災者の辛さを軽くするため</a:t>
            </a:r>
            <a:endParaRPr lang="en-US" altLang="ja-JP" sz="4400" b="1" dirty="0" smtClean="0">
              <a:solidFill>
                <a:srgbClr val="9900CC"/>
              </a:solidFill>
              <a:effectLst/>
              <a:ea typeface="ＭＳ ゴシック" pitchFamily="49" charset="-128"/>
            </a:endParaRPr>
          </a:p>
          <a:p>
            <a:pPr eaLnBrk="1" hangingPunct="1">
              <a:buFont typeface="Wingdings" pitchFamily="2" charset="2"/>
              <a:buNone/>
              <a:defRPr/>
            </a:pPr>
            <a:r>
              <a:rPr lang="ja-JP" altLang="en-US" sz="4800" dirty="0" smtClean="0">
                <a:solidFill>
                  <a:srgbClr val="FF0000"/>
                </a:solidFill>
                <a:effectLst/>
                <a:ea typeface="ＭＳ ゴシック" pitchFamily="49" charset="-128"/>
              </a:rPr>
              <a:t>③人と人とのつながりを深め自分も社会も幸せになるため</a:t>
            </a:r>
          </a:p>
        </p:txBody>
      </p:sp>
    </p:spTree>
    <p:extLst>
      <p:ext uri="{BB962C8B-B14F-4D97-AF65-F5344CB8AC3E}">
        <p14:creationId xmlns:p14="http://schemas.microsoft.com/office/powerpoint/2010/main" val="217746474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Rot="1" noChangeArrowheads="1"/>
          </p:cNvSpPr>
          <p:nvPr>
            <p:ph type="title"/>
          </p:nvPr>
        </p:nvSpPr>
        <p:spPr>
          <a:xfrm>
            <a:off x="444500" y="152400"/>
            <a:ext cx="8242300" cy="1651000"/>
          </a:xfrm>
          <a:solidFill>
            <a:srgbClr val="FF0000"/>
          </a:solidFill>
        </p:spPr>
        <p:txBody>
          <a:bodyPr/>
          <a:lstStyle/>
          <a:p>
            <a:pPr eaLnBrk="1" hangingPunct="1">
              <a:defRPr/>
            </a:pPr>
            <a:r>
              <a:rPr lang="ja-JP" altLang="en-US" sz="6000" dirty="0" smtClean="0">
                <a:solidFill>
                  <a:schemeClr val="tx1"/>
                </a:solidFill>
              </a:rPr>
              <a:t>孤独なボウリング　　　　　　　　　　</a:t>
            </a:r>
            <a:r>
              <a:rPr lang="en-US" altLang="ja-JP" sz="4000" dirty="0" smtClean="0">
                <a:solidFill>
                  <a:schemeClr val="tx1"/>
                </a:solidFill>
                <a:effectLst/>
              </a:rPr>
              <a:t>R</a:t>
            </a:r>
            <a:r>
              <a:rPr lang="ja-JP" altLang="en-US" sz="4000" dirty="0">
                <a:solidFill>
                  <a:schemeClr val="tx1"/>
                </a:solidFill>
                <a:effectLst/>
              </a:rPr>
              <a:t>・</a:t>
            </a:r>
            <a:r>
              <a:rPr lang="ja-JP" altLang="en-US" sz="4000" dirty="0" smtClean="0">
                <a:solidFill>
                  <a:schemeClr val="tx1"/>
                </a:solidFill>
                <a:effectLst/>
              </a:rPr>
              <a:t>パットナム（米国政治学会元会長）</a:t>
            </a:r>
            <a:endParaRPr lang="ja-JP" altLang="en-US" sz="4000" dirty="0" smtClean="0">
              <a:solidFill>
                <a:schemeClr val="tx1"/>
              </a:solidFill>
            </a:endParaRPr>
          </a:p>
        </p:txBody>
      </p:sp>
      <p:sp>
        <p:nvSpPr>
          <p:cNvPr id="783363" name="Rectangle 3"/>
          <p:cNvSpPr>
            <a:spLocks noGrp="1" noChangeArrowheads="1"/>
          </p:cNvSpPr>
          <p:nvPr>
            <p:ph type="body" idx="1"/>
          </p:nvPr>
        </p:nvSpPr>
        <p:spPr>
          <a:xfrm>
            <a:off x="241300" y="1574800"/>
            <a:ext cx="8902700" cy="5283200"/>
          </a:xfrm>
        </p:spPr>
        <p:txBody>
          <a:bodyPr/>
          <a:lstStyle/>
          <a:p>
            <a:pPr eaLnBrk="1" hangingPunct="1">
              <a:lnSpc>
                <a:spcPct val="80000"/>
              </a:lnSpc>
              <a:buFont typeface="Wingdings" pitchFamily="2" charset="2"/>
              <a:buNone/>
              <a:defRPr/>
            </a:pPr>
            <a:endParaRPr lang="ja-JP" altLang="en-US" sz="3600" dirty="0" smtClean="0"/>
          </a:p>
          <a:p>
            <a:pPr eaLnBrk="1" hangingPunct="1">
              <a:lnSpc>
                <a:spcPct val="80000"/>
              </a:lnSpc>
              <a:buFont typeface="Wingdings" pitchFamily="2" charset="2"/>
              <a:buNone/>
              <a:defRPr/>
            </a:pPr>
            <a:r>
              <a:rPr lang="ja-JP" altLang="en-US" sz="3600" dirty="0" smtClean="0"/>
              <a:t>　ボウリングする人の数は減っていないが、みんなでする人は減り、一人が増えた</a:t>
            </a:r>
          </a:p>
          <a:p>
            <a:pPr eaLnBrk="1" hangingPunct="1">
              <a:lnSpc>
                <a:spcPct val="80000"/>
              </a:lnSpc>
              <a:buFont typeface="Wingdings" pitchFamily="2" charset="2"/>
              <a:buNone/>
              <a:defRPr/>
            </a:pPr>
            <a:r>
              <a:rPr lang="ja-JP" altLang="en-US" sz="3600" dirty="0" smtClean="0">
                <a:solidFill>
                  <a:srgbClr val="FFC000"/>
                </a:solidFill>
                <a:effectLst/>
              </a:rPr>
              <a:t>◎アメリカの組織社会への参加率　</a:t>
            </a:r>
          </a:p>
          <a:p>
            <a:pPr eaLnBrk="1" hangingPunct="1">
              <a:lnSpc>
                <a:spcPct val="80000"/>
              </a:lnSpc>
              <a:buFont typeface="Wingdings" pitchFamily="2" charset="2"/>
              <a:buNone/>
              <a:defRPr/>
            </a:pPr>
            <a:r>
              <a:rPr lang="ja-JP" altLang="en-US" sz="3600" dirty="0" smtClean="0"/>
              <a:t>　以前のアメリカは市民の「つながり」が強かった。そのつながりが幸福な暮らしと民主主義を支えてきた。</a:t>
            </a:r>
            <a:endParaRPr lang="en-US" altLang="ja-JP" sz="3600" dirty="0" smtClean="0"/>
          </a:p>
          <a:p>
            <a:pPr eaLnBrk="1" hangingPunct="1">
              <a:lnSpc>
                <a:spcPct val="80000"/>
              </a:lnSpc>
              <a:buFont typeface="Wingdings" pitchFamily="2" charset="2"/>
              <a:buNone/>
              <a:defRPr/>
            </a:pPr>
            <a:r>
              <a:rPr lang="ja-JP" altLang="en-US" sz="3600" dirty="0" smtClean="0"/>
              <a:t>　</a:t>
            </a:r>
            <a:r>
              <a:rPr lang="ja-JP" altLang="en-US" sz="3600" dirty="0" smtClean="0">
                <a:solidFill>
                  <a:srgbClr val="FFC000"/>
                </a:solidFill>
              </a:rPr>
              <a:t>１９６０年頃は３０％⇒２０００年頃は１０％</a:t>
            </a:r>
          </a:p>
          <a:p>
            <a:pPr eaLnBrk="1" hangingPunct="1">
              <a:lnSpc>
                <a:spcPct val="80000"/>
              </a:lnSpc>
              <a:buFont typeface="Wingdings" pitchFamily="2" charset="2"/>
              <a:buNone/>
              <a:defRPr/>
            </a:pPr>
            <a:r>
              <a:rPr lang="ja-JP" altLang="en-US" sz="4000" dirty="0" smtClean="0"/>
              <a:t>⇒治安が悪化し、格差が大きくなり、社会の効率が悪くなった</a:t>
            </a:r>
          </a:p>
          <a:p>
            <a:pPr eaLnBrk="1" hangingPunct="1">
              <a:lnSpc>
                <a:spcPct val="80000"/>
              </a:lnSpc>
              <a:buFont typeface="Wingdings" pitchFamily="2" charset="2"/>
              <a:buNone/>
              <a:defRPr/>
            </a:pPr>
            <a:r>
              <a:rPr lang="ja-JP" altLang="en-US" sz="4400" dirty="0" smtClean="0"/>
              <a:t>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Rot="1" noChangeArrowheads="1"/>
          </p:cNvSpPr>
          <p:nvPr>
            <p:ph type="title"/>
          </p:nvPr>
        </p:nvSpPr>
        <p:spPr>
          <a:xfrm>
            <a:off x="393700" y="152400"/>
            <a:ext cx="8242300" cy="1298575"/>
          </a:xfrm>
          <a:solidFill>
            <a:srgbClr val="FF0000"/>
          </a:solidFill>
        </p:spPr>
        <p:txBody>
          <a:bodyPr/>
          <a:lstStyle/>
          <a:p>
            <a:pPr eaLnBrk="1" hangingPunct="1">
              <a:defRPr/>
            </a:pPr>
            <a:r>
              <a:rPr lang="ja-JP" altLang="en-US" sz="6000" dirty="0" smtClean="0">
                <a:solidFill>
                  <a:schemeClr val="tx1"/>
                </a:solidFill>
              </a:rPr>
              <a:t>決め手は「ご近所力」①</a:t>
            </a:r>
          </a:p>
        </p:txBody>
      </p:sp>
      <p:sp>
        <p:nvSpPr>
          <p:cNvPr id="783363" name="Rectangle 3"/>
          <p:cNvSpPr>
            <a:spLocks noGrp="1" noChangeArrowheads="1"/>
          </p:cNvSpPr>
          <p:nvPr>
            <p:ph type="body" idx="1"/>
          </p:nvPr>
        </p:nvSpPr>
        <p:spPr>
          <a:xfrm>
            <a:off x="101600" y="1535113"/>
            <a:ext cx="9042400" cy="5119687"/>
          </a:xfrm>
        </p:spPr>
        <p:txBody>
          <a:bodyPr/>
          <a:lstStyle/>
          <a:p>
            <a:pPr eaLnBrk="1" hangingPunct="1">
              <a:lnSpc>
                <a:spcPct val="80000"/>
              </a:lnSpc>
              <a:buFont typeface="Wingdings" pitchFamily="2" charset="2"/>
              <a:buNone/>
              <a:defRPr/>
            </a:pPr>
            <a:r>
              <a:rPr lang="en-US" altLang="ja-JP" sz="3600" dirty="0" smtClean="0">
                <a:solidFill>
                  <a:srgbClr val="FFC000"/>
                </a:solidFill>
                <a:effectLst/>
              </a:rPr>
              <a:t>◎</a:t>
            </a:r>
            <a:r>
              <a:rPr lang="ja-JP" altLang="en-US" sz="3600" dirty="0" smtClean="0">
                <a:solidFill>
                  <a:srgbClr val="FFC000"/>
                </a:solidFill>
                <a:effectLst/>
              </a:rPr>
              <a:t>社会関係資本　</a:t>
            </a:r>
            <a:r>
              <a:rPr lang="en-US" altLang="ja-JP" sz="3600" dirty="0" smtClean="0">
                <a:solidFill>
                  <a:srgbClr val="FFC000"/>
                </a:solidFill>
                <a:effectLst/>
                <a:latin typeface="+mj-ea"/>
                <a:ea typeface="+mj-ea"/>
              </a:rPr>
              <a:t>Social</a:t>
            </a:r>
            <a:r>
              <a:rPr lang="ja-JP" altLang="en-US" sz="3600" dirty="0" smtClean="0">
                <a:solidFill>
                  <a:srgbClr val="FFC000"/>
                </a:solidFill>
                <a:effectLst/>
                <a:latin typeface="+mj-ea"/>
                <a:ea typeface="+mj-ea"/>
              </a:rPr>
              <a:t>　</a:t>
            </a:r>
            <a:r>
              <a:rPr lang="en-US" altLang="ja-JP" sz="3600" dirty="0" smtClean="0">
                <a:solidFill>
                  <a:srgbClr val="FFC000"/>
                </a:solidFill>
                <a:effectLst/>
                <a:latin typeface="+mj-ea"/>
                <a:ea typeface="+mj-ea"/>
              </a:rPr>
              <a:t>Capital</a:t>
            </a:r>
            <a:r>
              <a:rPr lang="ja-JP" altLang="en-US" sz="3600" dirty="0" smtClean="0"/>
              <a:t>　</a:t>
            </a:r>
          </a:p>
          <a:p>
            <a:pPr eaLnBrk="1" hangingPunct="1">
              <a:lnSpc>
                <a:spcPct val="80000"/>
              </a:lnSpc>
              <a:buFont typeface="Wingdings" pitchFamily="2" charset="2"/>
              <a:buNone/>
              <a:defRPr/>
            </a:pPr>
            <a:r>
              <a:rPr lang="ja-JP" altLang="en-US" sz="3600" dirty="0" smtClean="0"/>
              <a:t>　人や地域のつながり＝信頼の絆＝ご近所力</a:t>
            </a:r>
          </a:p>
          <a:p>
            <a:pPr eaLnBrk="1" hangingPunct="1">
              <a:lnSpc>
                <a:spcPct val="80000"/>
              </a:lnSpc>
              <a:buFont typeface="Wingdings" pitchFamily="2" charset="2"/>
              <a:buNone/>
              <a:defRPr/>
            </a:pPr>
            <a:r>
              <a:rPr lang="ja-JP" altLang="en-US" sz="3600" dirty="0" smtClean="0">
                <a:solidFill>
                  <a:schemeClr val="tx2"/>
                </a:solidFill>
              </a:rPr>
              <a:t>　</a:t>
            </a:r>
            <a:r>
              <a:rPr lang="ja-JP" altLang="en-US" sz="3600" dirty="0" smtClean="0">
                <a:effectLst/>
              </a:rPr>
              <a:t>社会関係資本は、人々を賢く、健康で、安全で、豊かにし、公正で安定した民主主義を可能とする。</a:t>
            </a:r>
            <a:endParaRPr lang="en-US" altLang="ja-JP" sz="3600" dirty="0" smtClean="0">
              <a:effectLst/>
            </a:endParaRPr>
          </a:p>
          <a:p>
            <a:pPr eaLnBrk="1" hangingPunct="1">
              <a:lnSpc>
                <a:spcPct val="80000"/>
              </a:lnSpc>
              <a:buFont typeface="Wingdings" pitchFamily="2" charset="2"/>
              <a:buNone/>
              <a:defRPr/>
            </a:pPr>
            <a:endParaRPr lang="en-US" altLang="ja-JP" sz="3600" dirty="0" smtClean="0">
              <a:solidFill>
                <a:schemeClr val="tx2"/>
              </a:solidFill>
            </a:endParaRPr>
          </a:p>
          <a:p>
            <a:pPr eaLnBrk="1" hangingPunct="1">
              <a:lnSpc>
                <a:spcPct val="80000"/>
              </a:lnSpc>
              <a:buFont typeface="Wingdings" pitchFamily="2" charset="2"/>
              <a:buNone/>
              <a:defRPr/>
            </a:pPr>
            <a:r>
              <a:rPr lang="ja-JP" altLang="en-US" sz="4000" dirty="0" smtClean="0"/>
              <a:t>⇒「ご近所力」は付加的価値ではない</a:t>
            </a:r>
            <a:endParaRPr lang="en-US" altLang="ja-JP" sz="4000" dirty="0"/>
          </a:p>
          <a:p>
            <a:pPr eaLnBrk="1" hangingPunct="1">
              <a:lnSpc>
                <a:spcPct val="80000"/>
              </a:lnSpc>
              <a:buFont typeface="Wingdings" pitchFamily="2" charset="2"/>
              <a:buNone/>
              <a:defRPr/>
            </a:pPr>
            <a:r>
              <a:rPr lang="ja-JP" altLang="en-US" sz="4000" dirty="0" smtClean="0"/>
              <a:t>⇒「ご近所力」こそが、安心の源泉！</a:t>
            </a:r>
            <a:endParaRPr lang="en-US" altLang="ja-JP" sz="4000" dirty="0" smtClean="0"/>
          </a:p>
          <a:p>
            <a:pPr eaLnBrk="1" hangingPunct="1">
              <a:lnSpc>
                <a:spcPct val="80000"/>
              </a:lnSpc>
              <a:buFont typeface="Wingdings" pitchFamily="2" charset="2"/>
              <a:buNone/>
              <a:defRPr/>
            </a:pPr>
            <a:r>
              <a:rPr lang="ja-JP" altLang="en-US" sz="4000" dirty="0"/>
              <a:t>　</a:t>
            </a:r>
            <a:r>
              <a:rPr lang="ja-JP" altLang="en-US" sz="4000" dirty="0" smtClean="0"/>
              <a:t>住民の防災のルール、制度や備えの実効性を高める「成功の鍵」</a:t>
            </a:r>
            <a:endParaRPr lang="en-US" altLang="ja-JP" sz="4000" dirty="0" smtClean="0"/>
          </a:p>
          <a:p>
            <a:pPr eaLnBrk="1" hangingPunct="1">
              <a:lnSpc>
                <a:spcPct val="80000"/>
              </a:lnSpc>
              <a:buFont typeface="Wingdings" pitchFamily="2" charset="2"/>
              <a:buNone/>
              <a:defRPr/>
            </a:pPr>
            <a:r>
              <a:rPr lang="ja-JP" altLang="en-US" sz="4400" dirty="0" smtClean="0"/>
              <a: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Rot="1" noChangeArrowheads="1"/>
          </p:cNvSpPr>
          <p:nvPr>
            <p:ph type="title"/>
          </p:nvPr>
        </p:nvSpPr>
        <p:spPr>
          <a:xfrm>
            <a:off x="393700" y="152400"/>
            <a:ext cx="8242300" cy="1298575"/>
          </a:xfrm>
          <a:solidFill>
            <a:srgbClr val="FF0000"/>
          </a:solidFill>
        </p:spPr>
        <p:txBody>
          <a:bodyPr/>
          <a:lstStyle/>
          <a:p>
            <a:pPr eaLnBrk="1" hangingPunct="1">
              <a:defRPr/>
            </a:pPr>
            <a:r>
              <a:rPr lang="ja-JP" altLang="en-US" sz="6000" dirty="0" smtClean="0">
                <a:solidFill>
                  <a:schemeClr val="tx1"/>
                </a:solidFill>
              </a:rPr>
              <a:t>決め手は「ご近所力」②</a:t>
            </a:r>
          </a:p>
        </p:txBody>
      </p:sp>
      <p:sp>
        <p:nvSpPr>
          <p:cNvPr id="783363" name="Rectangle 3"/>
          <p:cNvSpPr>
            <a:spLocks noGrp="1" noChangeArrowheads="1"/>
          </p:cNvSpPr>
          <p:nvPr>
            <p:ph type="body" idx="1"/>
          </p:nvPr>
        </p:nvSpPr>
        <p:spPr>
          <a:xfrm>
            <a:off x="273050" y="1535113"/>
            <a:ext cx="8426450" cy="5119687"/>
          </a:xfrm>
        </p:spPr>
        <p:txBody>
          <a:bodyPr/>
          <a:lstStyle/>
          <a:p>
            <a:pPr eaLnBrk="1" hangingPunct="1">
              <a:lnSpc>
                <a:spcPct val="80000"/>
              </a:lnSpc>
              <a:buFont typeface="Wingdings" pitchFamily="2" charset="2"/>
              <a:buNone/>
              <a:defRPr/>
            </a:pPr>
            <a:r>
              <a:rPr lang="en-US" altLang="ja-JP" sz="4000" dirty="0" smtClean="0">
                <a:solidFill>
                  <a:srgbClr val="FFC000"/>
                </a:solidFill>
                <a:effectLst/>
              </a:rPr>
              <a:t>◎</a:t>
            </a:r>
            <a:r>
              <a:rPr lang="ja-JP" altLang="en-US" sz="4000" dirty="0" smtClean="0">
                <a:solidFill>
                  <a:srgbClr val="FFC000"/>
                </a:solidFill>
                <a:effectLst/>
              </a:rPr>
              <a:t>ご近所＝コミュニティには２つの意味</a:t>
            </a:r>
            <a:r>
              <a:rPr lang="ja-JP" altLang="en-US" sz="3600" dirty="0" smtClean="0"/>
              <a:t>　</a:t>
            </a:r>
          </a:p>
          <a:p>
            <a:pPr eaLnBrk="1" hangingPunct="1">
              <a:lnSpc>
                <a:spcPct val="80000"/>
              </a:lnSpc>
              <a:buFont typeface="Wingdings" pitchFamily="2" charset="2"/>
              <a:buNone/>
              <a:defRPr/>
            </a:pPr>
            <a:r>
              <a:rPr lang="ja-JP" altLang="en-US" sz="4000" dirty="0" smtClean="0"/>
              <a:t>①　地域的な概念</a:t>
            </a:r>
            <a:endParaRPr lang="en-US" altLang="ja-JP" sz="4000" dirty="0" smtClean="0"/>
          </a:p>
          <a:p>
            <a:pPr eaLnBrk="1" hangingPunct="1">
              <a:lnSpc>
                <a:spcPct val="80000"/>
              </a:lnSpc>
              <a:buFont typeface="Wingdings" pitchFamily="2" charset="2"/>
              <a:buNone/>
              <a:defRPr/>
            </a:pPr>
            <a:r>
              <a:rPr lang="ja-JP" altLang="en-US" sz="4000" dirty="0" smtClean="0">
                <a:effectLst/>
              </a:rPr>
              <a:t>・マンション、地域、企業・団体、行政</a:t>
            </a:r>
            <a:endParaRPr lang="en-US" altLang="ja-JP" sz="4000" dirty="0" smtClean="0">
              <a:effectLst/>
            </a:endParaRPr>
          </a:p>
          <a:p>
            <a:pPr eaLnBrk="1" hangingPunct="1">
              <a:lnSpc>
                <a:spcPct val="80000"/>
              </a:lnSpc>
              <a:buFont typeface="Wingdings" pitchFamily="2" charset="2"/>
              <a:buNone/>
              <a:defRPr/>
            </a:pPr>
            <a:r>
              <a:rPr lang="ja-JP" altLang="en-US" sz="4000" dirty="0" smtClean="0"/>
              <a:t>②共通の目的・価値で活動する人々　</a:t>
            </a:r>
            <a:endParaRPr lang="en-US" altLang="ja-JP" sz="4000" dirty="0" smtClean="0"/>
          </a:p>
          <a:p>
            <a:pPr eaLnBrk="1" hangingPunct="1">
              <a:lnSpc>
                <a:spcPct val="80000"/>
              </a:lnSpc>
              <a:buFont typeface="Wingdings" pitchFamily="2" charset="2"/>
              <a:buNone/>
              <a:defRPr/>
            </a:pPr>
            <a:r>
              <a:rPr lang="ja-JP" altLang="en-US" sz="4800" dirty="0" smtClean="0">
                <a:solidFill>
                  <a:srgbClr val="FF0000"/>
                </a:solidFill>
              </a:rPr>
              <a:t>⇒福祉施設の人材は</a:t>
            </a:r>
            <a:r>
              <a:rPr lang="ja-JP" altLang="en-US" sz="4800" dirty="0" smtClean="0">
                <a:solidFill>
                  <a:srgbClr val="FF0000"/>
                </a:solidFill>
                <a:latin typeface="+mn-ea"/>
              </a:rPr>
              <a:t>①と②を兼ねている！</a:t>
            </a:r>
            <a:endParaRPr lang="en-US" altLang="ja-JP" sz="4800" dirty="0" smtClean="0">
              <a:solidFill>
                <a:srgbClr val="FF0000"/>
              </a:solidFill>
              <a:latin typeface="+mn-ea"/>
            </a:endParaRPr>
          </a:p>
          <a:p>
            <a:pPr eaLnBrk="1" hangingPunct="1">
              <a:lnSpc>
                <a:spcPct val="80000"/>
              </a:lnSpc>
              <a:buFont typeface="Wingdings" pitchFamily="2" charset="2"/>
              <a:buNone/>
              <a:defRPr/>
            </a:pPr>
            <a:r>
              <a:rPr lang="ja-JP" altLang="en-US" sz="4000" dirty="0" smtClean="0"/>
              <a:t>⇒福祉施設職員のつながり</a:t>
            </a:r>
            <a:r>
              <a:rPr lang="ja-JP" altLang="en-US" sz="4000" dirty="0"/>
              <a:t>の質が上がり、量が増えること</a:t>
            </a:r>
            <a:r>
              <a:rPr lang="ja-JP" altLang="en-US" sz="4000" dirty="0" smtClean="0"/>
              <a:t>で、地域全体が災害に強くなる</a:t>
            </a:r>
            <a:endParaRPr lang="en-US" altLang="ja-JP" sz="4000"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Group 2"/>
          <p:cNvGrpSpPr>
            <a:grpSpLocks/>
          </p:cNvGrpSpPr>
          <p:nvPr/>
        </p:nvGrpSpPr>
        <p:grpSpPr bwMode="auto">
          <a:xfrm>
            <a:off x="504825" y="1938338"/>
            <a:ext cx="7921625" cy="4194175"/>
            <a:chOff x="294" y="709"/>
            <a:chExt cx="4990" cy="2642"/>
          </a:xfrm>
        </p:grpSpPr>
        <p:sp>
          <p:nvSpPr>
            <p:cNvPr id="119814" name="AutoShape 3"/>
            <p:cNvSpPr>
              <a:spLocks noChangeArrowheads="1"/>
            </p:cNvSpPr>
            <p:nvPr/>
          </p:nvSpPr>
          <p:spPr bwMode="auto">
            <a:xfrm flipH="1">
              <a:off x="340" y="981"/>
              <a:ext cx="1542" cy="1587"/>
            </a:xfrm>
            <a:prstGeom prst="rtTriangle">
              <a:avLst/>
            </a:prstGeom>
            <a:solidFill>
              <a:srgbClr val="CCFF66"/>
            </a:solidFill>
            <a:ln w="9525">
              <a:noFill/>
              <a:miter lim="800000"/>
              <a:headEnd/>
              <a:tailEnd/>
            </a:ln>
          </p:spPr>
          <p:txBody>
            <a:bodyPr wrap="none" anchor="ctr"/>
            <a:lstStyle/>
            <a:p>
              <a:endParaRPr lang="ja-JP" altLang="en-US">
                <a:solidFill>
                  <a:srgbClr val="FFFFFF"/>
                </a:solidFill>
              </a:endParaRPr>
            </a:p>
          </p:txBody>
        </p:sp>
        <p:sp>
          <p:nvSpPr>
            <p:cNvPr id="119815" name="AutoShape 4"/>
            <p:cNvSpPr>
              <a:spLocks noChangeArrowheads="1"/>
            </p:cNvSpPr>
            <p:nvPr/>
          </p:nvSpPr>
          <p:spPr bwMode="auto">
            <a:xfrm flipH="1">
              <a:off x="3742" y="981"/>
              <a:ext cx="1542" cy="1587"/>
            </a:xfrm>
            <a:prstGeom prst="rtTriangle">
              <a:avLst/>
            </a:prstGeom>
            <a:solidFill>
              <a:srgbClr val="CCFF66"/>
            </a:solidFill>
            <a:ln w="9525">
              <a:noFill/>
              <a:miter lim="800000"/>
              <a:headEnd/>
              <a:tailEnd/>
            </a:ln>
          </p:spPr>
          <p:txBody>
            <a:bodyPr wrap="none" anchor="ctr"/>
            <a:lstStyle/>
            <a:p>
              <a:endParaRPr lang="ja-JP" altLang="en-US">
                <a:solidFill>
                  <a:srgbClr val="FFFFFF"/>
                </a:solidFill>
              </a:endParaRPr>
            </a:p>
          </p:txBody>
        </p:sp>
        <p:sp>
          <p:nvSpPr>
            <p:cNvPr id="119816" name="AutoShape 5"/>
            <p:cNvSpPr>
              <a:spLocks noChangeArrowheads="1"/>
            </p:cNvSpPr>
            <p:nvPr/>
          </p:nvSpPr>
          <p:spPr bwMode="auto">
            <a:xfrm flipH="1">
              <a:off x="2018" y="981"/>
              <a:ext cx="1542" cy="1587"/>
            </a:xfrm>
            <a:prstGeom prst="rtTriangle">
              <a:avLst/>
            </a:prstGeom>
            <a:solidFill>
              <a:srgbClr val="CCFF66"/>
            </a:solidFill>
            <a:ln w="9525">
              <a:noFill/>
              <a:miter lim="800000"/>
              <a:headEnd/>
              <a:tailEnd/>
            </a:ln>
          </p:spPr>
          <p:txBody>
            <a:bodyPr wrap="none" anchor="ctr"/>
            <a:lstStyle/>
            <a:p>
              <a:endParaRPr lang="ja-JP" altLang="en-US">
                <a:solidFill>
                  <a:srgbClr val="FFFFFF"/>
                </a:solidFill>
              </a:endParaRPr>
            </a:p>
          </p:txBody>
        </p:sp>
        <p:grpSp>
          <p:nvGrpSpPr>
            <p:cNvPr id="119817" name="Group 6"/>
            <p:cNvGrpSpPr>
              <a:grpSpLocks/>
            </p:cNvGrpSpPr>
            <p:nvPr/>
          </p:nvGrpSpPr>
          <p:grpSpPr bwMode="auto">
            <a:xfrm rot="-2454652">
              <a:off x="294" y="1389"/>
              <a:ext cx="712" cy="726"/>
              <a:chOff x="294" y="1389"/>
              <a:chExt cx="712" cy="726"/>
            </a:xfrm>
          </p:grpSpPr>
          <p:sp>
            <p:nvSpPr>
              <p:cNvPr id="119837" name="Oval 7"/>
              <p:cNvSpPr>
                <a:spLocks noChangeArrowheads="1"/>
              </p:cNvSpPr>
              <p:nvPr/>
            </p:nvSpPr>
            <p:spPr bwMode="auto">
              <a:xfrm>
                <a:off x="340" y="1389"/>
                <a:ext cx="272" cy="272"/>
              </a:xfrm>
              <a:prstGeom prst="ellipse">
                <a:avLst/>
              </a:prstGeom>
              <a:solidFill>
                <a:schemeClr val="tx1"/>
              </a:solidFill>
              <a:ln w="9525">
                <a:solidFill>
                  <a:schemeClr val="tx1"/>
                </a:solidFill>
                <a:round/>
                <a:headEnd/>
                <a:tailEnd/>
              </a:ln>
            </p:spPr>
            <p:txBody>
              <a:bodyPr wrap="none" anchor="ctr"/>
              <a:lstStyle/>
              <a:p>
                <a:endParaRPr lang="ja-JP" altLang="en-US">
                  <a:solidFill>
                    <a:srgbClr val="FFFFFF"/>
                  </a:solidFill>
                </a:endParaRPr>
              </a:p>
            </p:txBody>
          </p:sp>
          <p:sp>
            <p:nvSpPr>
              <p:cNvPr id="119838" name="Freeform 8"/>
              <p:cNvSpPr>
                <a:spLocks/>
              </p:cNvSpPr>
              <p:nvPr/>
            </p:nvSpPr>
            <p:spPr bwMode="auto">
              <a:xfrm>
                <a:off x="294" y="1565"/>
                <a:ext cx="207" cy="550"/>
              </a:xfrm>
              <a:custGeom>
                <a:avLst/>
                <a:gdLst>
                  <a:gd name="T0" fmla="*/ 207 w 207"/>
                  <a:gd name="T1" fmla="*/ 0 h 550"/>
                  <a:gd name="T2" fmla="*/ 207 w 207"/>
                  <a:gd name="T3" fmla="*/ 373 h 550"/>
                  <a:gd name="T4" fmla="*/ 0 w 207"/>
                  <a:gd name="T5" fmla="*/ 550 h 550"/>
                  <a:gd name="T6" fmla="*/ 0 60000 65536"/>
                  <a:gd name="T7" fmla="*/ 0 60000 65536"/>
                  <a:gd name="T8" fmla="*/ 0 60000 65536"/>
                  <a:gd name="T9" fmla="*/ 0 w 207"/>
                  <a:gd name="T10" fmla="*/ 0 h 550"/>
                  <a:gd name="T11" fmla="*/ 207 w 207"/>
                  <a:gd name="T12" fmla="*/ 550 h 550"/>
                </a:gdLst>
                <a:ahLst/>
                <a:cxnLst>
                  <a:cxn ang="T6">
                    <a:pos x="T0" y="T1"/>
                  </a:cxn>
                  <a:cxn ang="T7">
                    <a:pos x="T2" y="T3"/>
                  </a:cxn>
                  <a:cxn ang="T8">
                    <a:pos x="T4" y="T5"/>
                  </a:cxn>
                </a:cxnLst>
                <a:rect l="T9" t="T10" r="T11" b="T12"/>
                <a:pathLst>
                  <a:path w="207" h="550">
                    <a:moveTo>
                      <a:pt x="207" y="0"/>
                    </a:moveTo>
                    <a:cubicBezTo>
                      <a:pt x="207" y="124"/>
                      <a:pt x="207" y="249"/>
                      <a:pt x="207" y="373"/>
                    </a:cubicBezTo>
                    <a:lnTo>
                      <a:pt x="0" y="550"/>
                    </a:lnTo>
                  </a:path>
                </a:pathLst>
              </a:custGeom>
              <a:noFill/>
              <a:ln w="57150" cap="flat" cmpd="sng">
                <a:solidFill>
                  <a:schemeClr val="tx1"/>
                </a:solidFill>
                <a:prstDash val="solid"/>
                <a:round/>
                <a:headEnd/>
                <a:tailEnd/>
              </a:ln>
            </p:spPr>
            <p:txBody>
              <a:bodyPr wrap="none"/>
              <a:lstStyle/>
              <a:p>
                <a:endParaRPr lang="ja-JP" altLang="en-US"/>
              </a:p>
            </p:txBody>
          </p:sp>
          <p:sp>
            <p:nvSpPr>
              <p:cNvPr id="119839" name="Line 9"/>
              <p:cNvSpPr>
                <a:spLocks noChangeShapeType="1"/>
              </p:cNvSpPr>
              <p:nvPr/>
            </p:nvSpPr>
            <p:spPr bwMode="auto">
              <a:xfrm>
                <a:off x="476" y="1934"/>
                <a:ext cx="227" cy="181"/>
              </a:xfrm>
              <a:prstGeom prst="line">
                <a:avLst/>
              </a:prstGeom>
              <a:noFill/>
              <a:ln w="57150">
                <a:solidFill>
                  <a:schemeClr val="tx1"/>
                </a:solidFill>
                <a:round/>
                <a:headEnd/>
                <a:tailEnd/>
              </a:ln>
            </p:spPr>
            <p:txBody>
              <a:bodyPr wrap="none"/>
              <a:lstStyle/>
              <a:p>
                <a:endParaRPr lang="ja-JP" altLang="en-US"/>
              </a:p>
            </p:txBody>
          </p:sp>
          <p:sp>
            <p:nvSpPr>
              <p:cNvPr id="119840" name="Freeform 10"/>
              <p:cNvSpPr>
                <a:spLocks/>
              </p:cNvSpPr>
              <p:nvPr/>
            </p:nvSpPr>
            <p:spPr bwMode="auto">
              <a:xfrm>
                <a:off x="512" y="1571"/>
                <a:ext cx="288" cy="154"/>
              </a:xfrm>
              <a:custGeom>
                <a:avLst/>
                <a:gdLst>
                  <a:gd name="T0" fmla="*/ 0 w 288"/>
                  <a:gd name="T1" fmla="*/ 154 h 154"/>
                  <a:gd name="T2" fmla="*/ 288 w 288"/>
                  <a:gd name="T3" fmla="*/ 143 h 154"/>
                  <a:gd name="T4" fmla="*/ 281 w 288"/>
                  <a:gd name="T5" fmla="*/ 0 h 154"/>
                  <a:gd name="T6" fmla="*/ 0 60000 65536"/>
                  <a:gd name="T7" fmla="*/ 0 60000 65536"/>
                  <a:gd name="T8" fmla="*/ 0 60000 65536"/>
                  <a:gd name="T9" fmla="*/ 0 w 288"/>
                  <a:gd name="T10" fmla="*/ 0 h 154"/>
                  <a:gd name="T11" fmla="*/ 288 w 288"/>
                  <a:gd name="T12" fmla="*/ 154 h 154"/>
                </a:gdLst>
                <a:ahLst/>
                <a:cxnLst>
                  <a:cxn ang="T6">
                    <a:pos x="T0" y="T1"/>
                  </a:cxn>
                  <a:cxn ang="T7">
                    <a:pos x="T2" y="T3"/>
                  </a:cxn>
                  <a:cxn ang="T8">
                    <a:pos x="T4" y="T5"/>
                  </a:cxn>
                </a:cxnLst>
                <a:rect l="T9" t="T10" r="T11" b="T12"/>
                <a:pathLst>
                  <a:path w="288" h="154">
                    <a:moveTo>
                      <a:pt x="0" y="154"/>
                    </a:moveTo>
                    <a:cubicBezTo>
                      <a:pt x="188" y="139"/>
                      <a:pt x="92" y="143"/>
                      <a:pt x="288" y="143"/>
                    </a:cubicBezTo>
                    <a:lnTo>
                      <a:pt x="281" y="0"/>
                    </a:lnTo>
                  </a:path>
                </a:pathLst>
              </a:custGeom>
              <a:noFill/>
              <a:ln w="57150" cap="flat" cmpd="sng">
                <a:solidFill>
                  <a:schemeClr val="tx1"/>
                </a:solidFill>
                <a:prstDash val="solid"/>
                <a:round/>
                <a:headEnd/>
                <a:tailEnd/>
              </a:ln>
            </p:spPr>
            <p:txBody>
              <a:bodyPr wrap="none"/>
              <a:lstStyle/>
              <a:p>
                <a:endParaRPr lang="ja-JP" altLang="en-US"/>
              </a:p>
            </p:txBody>
          </p:sp>
          <p:sp>
            <p:nvSpPr>
              <p:cNvPr id="119841" name="Freeform 11"/>
              <p:cNvSpPr>
                <a:spLocks/>
              </p:cNvSpPr>
              <p:nvPr/>
            </p:nvSpPr>
            <p:spPr bwMode="auto">
              <a:xfrm>
                <a:off x="521" y="1661"/>
                <a:ext cx="485" cy="209"/>
              </a:xfrm>
              <a:custGeom>
                <a:avLst/>
                <a:gdLst>
                  <a:gd name="T0" fmla="*/ 0 w 485"/>
                  <a:gd name="T1" fmla="*/ 107 h 209"/>
                  <a:gd name="T2" fmla="*/ 352 w 485"/>
                  <a:gd name="T3" fmla="*/ 0 h 209"/>
                  <a:gd name="T4" fmla="*/ 0 60000 65536"/>
                  <a:gd name="T5" fmla="*/ 0 60000 65536"/>
                  <a:gd name="T6" fmla="*/ 0 w 485"/>
                  <a:gd name="T7" fmla="*/ 0 h 209"/>
                  <a:gd name="T8" fmla="*/ 485 w 485"/>
                  <a:gd name="T9" fmla="*/ 209 h 209"/>
                </a:gdLst>
                <a:ahLst/>
                <a:cxnLst>
                  <a:cxn ang="T4">
                    <a:pos x="T0" y="T1"/>
                  </a:cxn>
                  <a:cxn ang="T5">
                    <a:pos x="T2" y="T3"/>
                  </a:cxn>
                </a:cxnLst>
                <a:rect l="T6" t="T7" r="T8" b="T9"/>
                <a:pathLst>
                  <a:path w="485" h="209">
                    <a:moveTo>
                      <a:pt x="0" y="107"/>
                    </a:moveTo>
                    <a:cubicBezTo>
                      <a:pt x="485" y="92"/>
                      <a:pt x="352" y="209"/>
                      <a:pt x="352" y="0"/>
                    </a:cubicBezTo>
                  </a:path>
                </a:pathLst>
              </a:custGeom>
              <a:noFill/>
              <a:ln w="57150" cap="flat" cmpd="sng">
                <a:solidFill>
                  <a:schemeClr val="tx1"/>
                </a:solidFill>
                <a:prstDash val="solid"/>
                <a:round/>
                <a:headEnd/>
                <a:tailEnd/>
              </a:ln>
            </p:spPr>
            <p:txBody>
              <a:bodyPr wrap="none"/>
              <a:lstStyle/>
              <a:p>
                <a:endParaRPr lang="ja-JP" altLang="en-US"/>
              </a:p>
            </p:txBody>
          </p:sp>
        </p:grpSp>
        <p:sp>
          <p:nvSpPr>
            <p:cNvPr id="119818" name="Oval 12"/>
            <p:cNvSpPr>
              <a:spLocks noChangeArrowheads="1"/>
            </p:cNvSpPr>
            <p:nvPr/>
          </p:nvSpPr>
          <p:spPr bwMode="auto">
            <a:xfrm>
              <a:off x="703" y="890"/>
              <a:ext cx="725" cy="726"/>
            </a:xfrm>
            <a:prstGeom prst="ellipse">
              <a:avLst/>
            </a:prstGeom>
            <a:solidFill>
              <a:srgbClr val="FF66FF"/>
            </a:solidFill>
            <a:ln w="9525">
              <a:noFill/>
              <a:round/>
              <a:headEnd/>
              <a:tailEnd/>
            </a:ln>
          </p:spPr>
          <p:txBody>
            <a:bodyPr wrap="none" anchor="ctr"/>
            <a:lstStyle/>
            <a:p>
              <a:endParaRPr lang="ja-JP" altLang="en-US">
                <a:solidFill>
                  <a:srgbClr val="FFFFFF"/>
                </a:solidFill>
              </a:endParaRPr>
            </a:p>
          </p:txBody>
        </p:sp>
        <p:grpSp>
          <p:nvGrpSpPr>
            <p:cNvPr id="119819" name="Group 13"/>
            <p:cNvGrpSpPr>
              <a:grpSpLocks/>
            </p:cNvGrpSpPr>
            <p:nvPr/>
          </p:nvGrpSpPr>
          <p:grpSpPr bwMode="auto">
            <a:xfrm rot="-2454652">
              <a:off x="2017" y="1298"/>
              <a:ext cx="712" cy="726"/>
              <a:chOff x="294" y="1389"/>
              <a:chExt cx="712" cy="726"/>
            </a:xfrm>
          </p:grpSpPr>
          <p:sp>
            <p:nvSpPr>
              <p:cNvPr id="119832" name="Oval 14"/>
              <p:cNvSpPr>
                <a:spLocks noChangeArrowheads="1"/>
              </p:cNvSpPr>
              <p:nvPr/>
            </p:nvSpPr>
            <p:spPr bwMode="auto">
              <a:xfrm>
                <a:off x="340" y="1389"/>
                <a:ext cx="272" cy="272"/>
              </a:xfrm>
              <a:prstGeom prst="ellipse">
                <a:avLst/>
              </a:prstGeom>
              <a:solidFill>
                <a:schemeClr val="tx1"/>
              </a:solidFill>
              <a:ln w="9525">
                <a:solidFill>
                  <a:schemeClr val="tx1"/>
                </a:solidFill>
                <a:round/>
                <a:headEnd/>
                <a:tailEnd/>
              </a:ln>
            </p:spPr>
            <p:txBody>
              <a:bodyPr wrap="none" anchor="ctr"/>
              <a:lstStyle/>
              <a:p>
                <a:endParaRPr lang="ja-JP" altLang="en-US">
                  <a:solidFill>
                    <a:srgbClr val="FFFFFF"/>
                  </a:solidFill>
                </a:endParaRPr>
              </a:p>
            </p:txBody>
          </p:sp>
          <p:sp>
            <p:nvSpPr>
              <p:cNvPr id="119833" name="Freeform 15"/>
              <p:cNvSpPr>
                <a:spLocks/>
              </p:cNvSpPr>
              <p:nvPr/>
            </p:nvSpPr>
            <p:spPr bwMode="auto">
              <a:xfrm>
                <a:off x="294" y="1565"/>
                <a:ext cx="207" cy="550"/>
              </a:xfrm>
              <a:custGeom>
                <a:avLst/>
                <a:gdLst>
                  <a:gd name="T0" fmla="*/ 207 w 207"/>
                  <a:gd name="T1" fmla="*/ 0 h 550"/>
                  <a:gd name="T2" fmla="*/ 207 w 207"/>
                  <a:gd name="T3" fmla="*/ 373 h 550"/>
                  <a:gd name="T4" fmla="*/ 0 w 207"/>
                  <a:gd name="T5" fmla="*/ 550 h 550"/>
                  <a:gd name="T6" fmla="*/ 0 60000 65536"/>
                  <a:gd name="T7" fmla="*/ 0 60000 65536"/>
                  <a:gd name="T8" fmla="*/ 0 60000 65536"/>
                  <a:gd name="T9" fmla="*/ 0 w 207"/>
                  <a:gd name="T10" fmla="*/ 0 h 550"/>
                  <a:gd name="T11" fmla="*/ 207 w 207"/>
                  <a:gd name="T12" fmla="*/ 550 h 550"/>
                </a:gdLst>
                <a:ahLst/>
                <a:cxnLst>
                  <a:cxn ang="T6">
                    <a:pos x="T0" y="T1"/>
                  </a:cxn>
                  <a:cxn ang="T7">
                    <a:pos x="T2" y="T3"/>
                  </a:cxn>
                  <a:cxn ang="T8">
                    <a:pos x="T4" y="T5"/>
                  </a:cxn>
                </a:cxnLst>
                <a:rect l="T9" t="T10" r="T11" b="T12"/>
                <a:pathLst>
                  <a:path w="207" h="550">
                    <a:moveTo>
                      <a:pt x="207" y="0"/>
                    </a:moveTo>
                    <a:cubicBezTo>
                      <a:pt x="207" y="124"/>
                      <a:pt x="207" y="249"/>
                      <a:pt x="207" y="373"/>
                    </a:cubicBezTo>
                    <a:lnTo>
                      <a:pt x="0" y="550"/>
                    </a:lnTo>
                  </a:path>
                </a:pathLst>
              </a:custGeom>
              <a:noFill/>
              <a:ln w="57150" cap="flat" cmpd="sng">
                <a:solidFill>
                  <a:schemeClr val="tx1"/>
                </a:solidFill>
                <a:prstDash val="solid"/>
                <a:round/>
                <a:headEnd/>
                <a:tailEnd/>
              </a:ln>
            </p:spPr>
            <p:txBody>
              <a:bodyPr wrap="none"/>
              <a:lstStyle/>
              <a:p>
                <a:endParaRPr lang="ja-JP" altLang="en-US"/>
              </a:p>
            </p:txBody>
          </p:sp>
          <p:sp>
            <p:nvSpPr>
              <p:cNvPr id="119834" name="Line 16"/>
              <p:cNvSpPr>
                <a:spLocks noChangeShapeType="1"/>
              </p:cNvSpPr>
              <p:nvPr/>
            </p:nvSpPr>
            <p:spPr bwMode="auto">
              <a:xfrm>
                <a:off x="476" y="1934"/>
                <a:ext cx="227" cy="181"/>
              </a:xfrm>
              <a:prstGeom prst="line">
                <a:avLst/>
              </a:prstGeom>
              <a:noFill/>
              <a:ln w="57150">
                <a:solidFill>
                  <a:schemeClr val="tx1"/>
                </a:solidFill>
                <a:round/>
                <a:headEnd/>
                <a:tailEnd/>
              </a:ln>
            </p:spPr>
            <p:txBody>
              <a:bodyPr wrap="none"/>
              <a:lstStyle/>
              <a:p>
                <a:endParaRPr lang="ja-JP" altLang="en-US"/>
              </a:p>
            </p:txBody>
          </p:sp>
          <p:sp>
            <p:nvSpPr>
              <p:cNvPr id="119835" name="Freeform 17"/>
              <p:cNvSpPr>
                <a:spLocks/>
              </p:cNvSpPr>
              <p:nvPr/>
            </p:nvSpPr>
            <p:spPr bwMode="auto">
              <a:xfrm>
                <a:off x="512" y="1571"/>
                <a:ext cx="288" cy="154"/>
              </a:xfrm>
              <a:custGeom>
                <a:avLst/>
                <a:gdLst>
                  <a:gd name="T0" fmla="*/ 0 w 288"/>
                  <a:gd name="T1" fmla="*/ 154 h 154"/>
                  <a:gd name="T2" fmla="*/ 288 w 288"/>
                  <a:gd name="T3" fmla="*/ 143 h 154"/>
                  <a:gd name="T4" fmla="*/ 281 w 288"/>
                  <a:gd name="T5" fmla="*/ 0 h 154"/>
                  <a:gd name="T6" fmla="*/ 0 60000 65536"/>
                  <a:gd name="T7" fmla="*/ 0 60000 65536"/>
                  <a:gd name="T8" fmla="*/ 0 60000 65536"/>
                  <a:gd name="T9" fmla="*/ 0 w 288"/>
                  <a:gd name="T10" fmla="*/ 0 h 154"/>
                  <a:gd name="T11" fmla="*/ 288 w 288"/>
                  <a:gd name="T12" fmla="*/ 154 h 154"/>
                </a:gdLst>
                <a:ahLst/>
                <a:cxnLst>
                  <a:cxn ang="T6">
                    <a:pos x="T0" y="T1"/>
                  </a:cxn>
                  <a:cxn ang="T7">
                    <a:pos x="T2" y="T3"/>
                  </a:cxn>
                  <a:cxn ang="T8">
                    <a:pos x="T4" y="T5"/>
                  </a:cxn>
                </a:cxnLst>
                <a:rect l="T9" t="T10" r="T11" b="T12"/>
                <a:pathLst>
                  <a:path w="288" h="154">
                    <a:moveTo>
                      <a:pt x="0" y="154"/>
                    </a:moveTo>
                    <a:cubicBezTo>
                      <a:pt x="188" y="139"/>
                      <a:pt x="92" y="143"/>
                      <a:pt x="288" y="143"/>
                    </a:cubicBezTo>
                    <a:lnTo>
                      <a:pt x="281" y="0"/>
                    </a:lnTo>
                  </a:path>
                </a:pathLst>
              </a:custGeom>
              <a:noFill/>
              <a:ln w="57150" cap="flat" cmpd="sng">
                <a:solidFill>
                  <a:schemeClr val="tx1"/>
                </a:solidFill>
                <a:prstDash val="solid"/>
                <a:round/>
                <a:headEnd/>
                <a:tailEnd/>
              </a:ln>
            </p:spPr>
            <p:txBody>
              <a:bodyPr wrap="none"/>
              <a:lstStyle/>
              <a:p>
                <a:endParaRPr lang="ja-JP" altLang="en-US"/>
              </a:p>
            </p:txBody>
          </p:sp>
          <p:sp>
            <p:nvSpPr>
              <p:cNvPr id="119836" name="Freeform 18"/>
              <p:cNvSpPr>
                <a:spLocks/>
              </p:cNvSpPr>
              <p:nvPr/>
            </p:nvSpPr>
            <p:spPr bwMode="auto">
              <a:xfrm>
                <a:off x="521" y="1661"/>
                <a:ext cx="485" cy="209"/>
              </a:xfrm>
              <a:custGeom>
                <a:avLst/>
                <a:gdLst>
                  <a:gd name="T0" fmla="*/ 0 w 485"/>
                  <a:gd name="T1" fmla="*/ 107 h 209"/>
                  <a:gd name="T2" fmla="*/ 352 w 485"/>
                  <a:gd name="T3" fmla="*/ 0 h 209"/>
                  <a:gd name="T4" fmla="*/ 0 60000 65536"/>
                  <a:gd name="T5" fmla="*/ 0 60000 65536"/>
                  <a:gd name="T6" fmla="*/ 0 w 485"/>
                  <a:gd name="T7" fmla="*/ 0 h 209"/>
                  <a:gd name="T8" fmla="*/ 485 w 485"/>
                  <a:gd name="T9" fmla="*/ 209 h 209"/>
                </a:gdLst>
                <a:ahLst/>
                <a:cxnLst>
                  <a:cxn ang="T4">
                    <a:pos x="T0" y="T1"/>
                  </a:cxn>
                  <a:cxn ang="T5">
                    <a:pos x="T2" y="T3"/>
                  </a:cxn>
                </a:cxnLst>
                <a:rect l="T6" t="T7" r="T8" b="T9"/>
                <a:pathLst>
                  <a:path w="485" h="209">
                    <a:moveTo>
                      <a:pt x="0" y="107"/>
                    </a:moveTo>
                    <a:cubicBezTo>
                      <a:pt x="485" y="92"/>
                      <a:pt x="352" y="209"/>
                      <a:pt x="352" y="0"/>
                    </a:cubicBezTo>
                  </a:path>
                </a:pathLst>
              </a:custGeom>
              <a:noFill/>
              <a:ln w="57150" cap="flat" cmpd="sng">
                <a:solidFill>
                  <a:schemeClr val="tx1"/>
                </a:solidFill>
                <a:prstDash val="solid"/>
                <a:round/>
                <a:headEnd/>
                <a:tailEnd/>
              </a:ln>
            </p:spPr>
            <p:txBody>
              <a:bodyPr wrap="none"/>
              <a:lstStyle/>
              <a:p>
                <a:endParaRPr lang="ja-JP" altLang="en-US"/>
              </a:p>
            </p:txBody>
          </p:sp>
        </p:grpSp>
        <p:sp>
          <p:nvSpPr>
            <p:cNvPr id="119820" name="Oval 19"/>
            <p:cNvSpPr>
              <a:spLocks noChangeArrowheads="1"/>
            </p:cNvSpPr>
            <p:nvPr/>
          </p:nvSpPr>
          <p:spPr bwMode="auto">
            <a:xfrm>
              <a:off x="2426" y="799"/>
              <a:ext cx="725" cy="726"/>
            </a:xfrm>
            <a:prstGeom prst="ellipse">
              <a:avLst/>
            </a:prstGeom>
            <a:solidFill>
              <a:srgbClr val="FF66FF"/>
            </a:solidFill>
            <a:ln w="9525">
              <a:noFill/>
              <a:round/>
              <a:headEnd/>
              <a:tailEnd/>
            </a:ln>
          </p:spPr>
          <p:txBody>
            <a:bodyPr wrap="none" anchor="ctr"/>
            <a:lstStyle/>
            <a:p>
              <a:endParaRPr lang="ja-JP" altLang="en-US">
                <a:solidFill>
                  <a:srgbClr val="FFFFFF"/>
                </a:solidFill>
              </a:endParaRPr>
            </a:p>
          </p:txBody>
        </p:sp>
        <p:grpSp>
          <p:nvGrpSpPr>
            <p:cNvPr id="119821" name="Group 20"/>
            <p:cNvGrpSpPr>
              <a:grpSpLocks/>
            </p:cNvGrpSpPr>
            <p:nvPr/>
          </p:nvGrpSpPr>
          <p:grpSpPr bwMode="auto">
            <a:xfrm rot="-2454652">
              <a:off x="3786" y="1208"/>
              <a:ext cx="712" cy="726"/>
              <a:chOff x="294" y="1389"/>
              <a:chExt cx="712" cy="726"/>
            </a:xfrm>
          </p:grpSpPr>
          <p:sp>
            <p:nvSpPr>
              <p:cNvPr id="119827" name="Oval 21"/>
              <p:cNvSpPr>
                <a:spLocks noChangeArrowheads="1"/>
              </p:cNvSpPr>
              <p:nvPr/>
            </p:nvSpPr>
            <p:spPr bwMode="auto">
              <a:xfrm>
                <a:off x="340" y="1389"/>
                <a:ext cx="272" cy="272"/>
              </a:xfrm>
              <a:prstGeom prst="ellipse">
                <a:avLst/>
              </a:prstGeom>
              <a:solidFill>
                <a:schemeClr val="tx1"/>
              </a:solidFill>
              <a:ln w="9525">
                <a:solidFill>
                  <a:schemeClr val="tx1"/>
                </a:solidFill>
                <a:round/>
                <a:headEnd/>
                <a:tailEnd/>
              </a:ln>
            </p:spPr>
            <p:txBody>
              <a:bodyPr wrap="none" anchor="ctr"/>
              <a:lstStyle/>
              <a:p>
                <a:endParaRPr lang="ja-JP" altLang="en-US">
                  <a:solidFill>
                    <a:srgbClr val="FFFFFF"/>
                  </a:solidFill>
                </a:endParaRPr>
              </a:p>
            </p:txBody>
          </p:sp>
          <p:sp>
            <p:nvSpPr>
              <p:cNvPr id="119828" name="Freeform 22"/>
              <p:cNvSpPr>
                <a:spLocks/>
              </p:cNvSpPr>
              <p:nvPr/>
            </p:nvSpPr>
            <p:spPr bwMode="auto">
              <a:xfrm>
                <a:off x="294" y="1565"/>
                <a:ext cx="207" cy="550"/>
              </a:xfrm>
              <a:custGeom>
                <a:avLst/>
                <a:gdLst>
                  <a:gd name="T0" fmla="*/ 207 w 207"/>
                  <a:gd name="T1" fmla="*/ 0 h 550"/>
                  <a:gd name="T2" fmla="*/ 207 w 207"/>
                  <a:gd name="T3" fmla="*/ 373 h 550"/>
                  <a:gd name="T4" fmla="*/ 0 w 207"/>
                  <a:gd name="T5" fmla="*/ 550 h 550"/>
                  <a:gd name="T6" fmla="*/ 0 60000 65536"/>
                  <a:gd name="T7" fmla="*/ 0 60000 65536"/>
                  <a:gd name="T8" fmla="*/ 0 60000 65536"/>
                  <a:gd name="T9" fmla="*/ 0 w 207"/>
                  <a:gd name="T10" fmla="*/ 0 h 550"/>
                  <a:gd name="T11" fmla="*/ 207 w 207"/>
                  <a:gd name="T12" fmla="*/ 550 h 550"/>
                </a:gdLst>
                <a:ahLst/>
                <a:cxnLst>
                  <a:cxn ang="T6">
                    <a:pos x="T0" y="T1"/>
                  </a:cxn>
                  <a:cxn ang="T7">
                    <a:pos x="T2" y="T3"/>
                  </a:cxn>
                  <a:cxn ang="T8">
                    <a:pos x="T4" y="T5"/>
                  </a:cxn>
                </a:cxnLst>
                <a:rect l="T9" t="T10" r="T11" b="T12"/>
                <a:pathLst>
                  <a:path w="207" h="550">
                    <a:moveTo>
                      <a:pt x="207" y="0"/>
                    </a:moveTo>
                    <a:cubicBezTo>
                      <a:pt x="207" y="124"/>
                      <a:pt x="207" y="249"/>
                      <a:pt x="207" y="373"/>
                    </a:cubicBezTo>
                    <a:lnTo>
                      <a:pt x="0" y="550"/>
                    </a:lnTo>
                  </a:path>
                </a:pathLst>
              </a:custGeom>
              <a:noFill/>
              <a:ln w="57150" cap="flat" cmpd="sng">
                <a:solidFill>
                  <a:schemeClr val="tx1"/>
                </a:solidFill>
                <a:prstDash val="solid"/>
                <a:round/>
                <a:headEnd/>
                <a:tailEnd/>
              </a:ln>
            </p:spPr>
            <p:txBody>
              <a:bodyPr wrap="none"/>
              <a:lstStyle/>
              <a:p>
                <a:endParaRPr lang="ja-JP" altLang="en-US"/>
              </a:p>
            </p:txBody>
          </p:sp>
          <p:sp>
            <p:nvSpPr>
              <p:cNvPr id="119829" name="Line 23"/>
              <p:cNvSpPr>
                <a:spLocks noChangeShapeType="1"/>
              </p:cNvSpPr>
              <p:nvPr/>
            </p:nvSpPr>
            <p:spPr bwMode="auto">
              <a:xfrm>
                <a:off x="476" y="1934"/>
                <a:ext cx="227" cy="181"/>
              </a:xfrm>
              <a:prstGeom prst="line">
                <a:avLst/>
              </a:prstGeom>
              <a:noFill/>
              <a:ln w="57150">
                <a:solidFill>
                  <a:schemeClr val="tx1"/>
                </a:solidFill>
                <a:round/>
                <a:headEnd/>
                <a:tailEnd/>
              </a:ln>
            </p:spPr>
            <p:txBody>
              <a:bodyPr wrap="none"/>
              <a:lstStyle/>
              <a:p>
                <a:endParaRPr lang="ja-JP" altLang="en-US"/>
              </a:p>
            </p:txBody>
          </p:sp>
          <p:sp>
            <p:nvSpPr>
              <p:cNvPr id="119830" name="Freeform 24"/>
              <p:cNvSpPr>
                <a:spLocks/>
              </p:cNvSpPr>
              <p:nvPr/>
            </p:nvSpPr>
            <p:spPr bwMode="auto">
              <a:xfrm>
                <a:off x="512" y="1571"/>
                <a:ext cx="288" cy="154"/>
              </a:xfrm>
              <a:custGeom>
                <a:avLst/>
                <a:gdLst>
                  <a:gd name="T0" fmla="*/ 0 w 288"/>
                  <a:gd name="T1" fmla="*/ 154 h 154"/>
                  <a:gd name="T2" fmla="*/ 288 w 288"/>
                  <a:gd name="T3" fmla="*/ 143 h 154"/>
                  <a:gd name="T4" fmla="*/ 281 w 288"/>
                  <a:gd name="T5" fmla="*/ 0 h 154"/>
                  <a:gd name="T6" fmla="*/ 0 60000 65536"/>
                  <a:gd name="T7" fmla="*/ 0 60000 65536"/>
                  <a:gd name="T8" fmla="*/ 0 60000 65536"/>
                  <a:gd name="T9" fmla="*/ 0 w 288"/>
                  <a:gd name="T10" fmla="*/ 0 h 154"/>
                  <a:gd name="T11" fmla="*/ 288 w 288"/>
                  <a:gd name="T12" fmla="*/ 154 h 154"/>
                </a:gdLst>
                <a:ahLst/>
                <a:cxnLst>
                  <a:cxn ang="T6">
                    <a:pos x="T0" y="T1"/>
                  </a:cxn>
                  <a:cxn ang="T7">
                    <a:pos x="T2" y="T3"/>
                  </a:cxn>
                  <a:cxn ang="T8">
                    <a:pos x="T4" y="T5"/>
                  </a:cxn>
                </a:cxnLst>
                <a:rect l="T9" t="T10" r="T11" b="T12"/>
                <a:pathLst>
                  <a:path w="288" h="154">
                    <a:moveTo>
                      <a:pt x="0" y="154"/>
                    </a:moveTo>
                    <a:cubicBezTo>
                      <a:pt x="188" y="139"/>
                      <a:pt x="92" y="143"/>
                      <a:pt x="288" y="143"/>
                    </a:cubicBezTo>
                    <a:lnTo>
                      <a:pt x="281" y="0"/>
                    </a:lnTo>
                  </a:path>
                </a:pathLst>
              </a:custGeom>
              <a:noFill/>
              <a:ln w="57150" cap="flat" cmpd="sng">
                <a:solidFill>
                  <a:schemeClr val="tx1"/>
                </a:solidFill>
                <a:prstDash val="solid"/>
                <a:round/>
                <a:headEnd/>
                <a:tailEnd/>
              </a:ln>
            </p:spPr>
            <p:txBody>
              <a:bodyPr wrap="none"/>
              <a:lstStyle/>
              <a:p>
                <a:endParaRPr lang="ja-JP" altLang="en-US"/>
              </a:p>
            </p:txBody>
          </p:sp>
          <p:sp>
            <p:nvSpPr>
              <p:cNvPr id="119831" name="Freeform 25"/>
              <p:cNvSpPr>
                <a:spLocks/>
              </p:cNvSpPr>
              <p:nvPr/>
            </p:nvSpPr>
            <p:spPr bwMode="auto">
              <a:xfrm>
                <a:off x="521" y="1661"/>
                <a:ext cx="485" cy="209"/>
              </a:xfrm>
              <a:custGeom>
                <a:avLst/>
                <a:gdLst>
                  <a:gd name="T0" fmla="*/ 0 w 485"/>
                  <a:gd name="T1" fmla="*/ 107 h 209"/>
                  <a:gd name="T2" fmla="*/ 352 w 485"/>
                  <a:gd name="T3" fmla="*/ 0 h 209"/>
                  <a:gd name="T4" fmla="*/ 0 60000 65536"/>
                  <a:gd name="T5" fmla="*/ 0 60000 65536"/>
                  <a:gd name="T6" fmla="*/ 0 w 485"/>
                  <a:gd name="T7" fmla="*/ 0 h 209"/>
                  <a:gd name="T8" fmla="*/ 485 w 485"/>
                  <a:gd name="T9" fmla="*/ 209 h 209"/>
                </a:gdLst>
                <a:ahLst/>
                <a:cxnLst>
                  <a:cxn ang="T4">
                    <a:pos x="T0" y="T1"/>
                  </a:cxn>
                  <a:cxn ang="T5">
                    <a:pos x="T2" y="T3"/>
                  </a:cxn>
                </a:cxnLst>
                <a:rect l="T6" t="T7" r="T8" b="T9"/>
                <a:pathLst>
                  <a:path w="485" h="209">
                    <a:moveTo>
                      <a:pt x="0" y="107"/>
                    </a:moveTo>
                    <a:cubicBezTo>
                      <a:pt x="485" y="92"/>
                      <a:pt x="352" y="209"/>
                      <a:pt x="352" y="0"/>
                    </a:cubicBezTo>
                  </a:path>
                </a:pathLst>
              </a:custGeom>
              <a:noFill/>
              <a:ln w="57150" cap="flat" cmpd="sng">
                <a:solidFill>
                  <a:schemeClr val="tx1"/>
                </a:solidFill>
                <a:prstDash val="solid"/>
                <a:round/>
                <a:headEnd/>
                <a:tailEnd/>
              </a:ln>
            </p:spPr>
            <p:txBody>
              <a:bodyPr wrap="none"/>
              <a:lstStyle/>
              <a:p>
                <a:endParaRPr lang="ja-JP" altLang="en-US"/>
              </a:p>
            </p:txBody>
          </p:sp>
        </p:grpSp>
        <p:sp>
          <p:nvSpPr>
            <p:cNvPr id="119822" name="Oval 26"/>
            <p:cNvSpPr>
              <a:spLocks noChangeArrowheads="1"/>
            </p:cNvSpPr>
            <p:nvPr/>
          </p:nvSpPr>
          <p:spPr bwMode="auto">
            <a:xfrm>
              <a:off x="4195" y="709"/>
              <a:ext cx="725" cy="726"/>
            </a:xfrm>
            <a:prstGeom prst="ellipse">
              <a:avLst/>
            </a:prstGeom>
            <a:solidFill>
              <a:srgbClr val="FF66FF"/>
            </a:solidFill>
            <a:ln w="9525">
              <a:noFill/>
              <a:round/>
              <a:headEnd/>
              <a:tailEnd/>
            </a:ln>
          </p:spPr>
          <p:txBody>
            <a:bodyPr wrap="none" anchor="ctr"/>
            <a:lstStyle/>
            <a:p>
              <a:endParaRPr lang="ja-JP" altLang="en-US">
                <a:solidFill>
                  <a:srgbClr val="FFFFFF"/>
                </a:solidFill>
              </a:endParaRPr>
            </a:p>
          </p:txBody>
        </p:sp>
        <p:sp>
          <p:nvSpPr>
            <p:cNvPr id="119823" name="Text Box 27"/>
            <p:cNvSpPr txBox="1">
              <a:spLocks noChangeArrowheads="1"/>
            </p:cNvSpPr>
            <p:nvPr/>
          </p:nvSpPr>
          <p:spPr bwMode="auto">
            <a:xfrm>
              <a:off x="295" y="2750"/>
              <a:ext cx="1587" cy="601"/>
            </a:xfrm>
            <a:prstGeom prst="rect">
              <a:avLst/>
            </a:prstGeom>
            <a:noFill/>
            <a:ln w="9525">
              <a:noFill/>
              <a:miter lim="800000"/>
              <a:headEnd/>
              <a:tailEnd/>
            </a:ln>
          </p:spPr>
          <p:txBody>
            <a:bodyPr wrap="none">
              <a:spAutoFit/>
            </a:bodyPr>
            <a:lstStyle/>
            <a:p>
              <a:r>
                <a:rPr lang="ja-JP" altLang="en-US" sz="2800">
                  <a:solidFill>
                    <a:srgbClr val="FFFFFF"/>
                  </a:solidFill>
                  <a:ea typeface="HGP創英角ﾎﾟｯﾌﾟ体" pitchFamily="50" charset="-128"/>
                </a:rPr>
                <a:t>家具固定・備蓄</a:t>
              </a:r>
              <a:endParaRPr lang="en-US" altLang="ja-JP" sz="2800">
                <a:solidFill>
                  <a:srgbClr val="FFFFFF"/>
                </a:solidFill>
                <a:ea typeface="HGP創英角ﾎﾟｯﾌﾟ体" pitchFamily="50" charset="-128"/>
              </a:endParaRPr>
            </a:p>
            <a:p>
              <a:r>
                <a:rPr lang="ja-JP" altLang="en-US" sz="2800">
                  <a:solidFill>
                    <a:srgbClr val="FFFFFF"/>
                  </a:solidFill>
                  <a:ea typeface="HGP創英角ﾎﾟｯﾌﾟ体" pitchFamily="50" charset="-128"/>
                </a:rPr>
                <a:t>情報入手・避難</a:t>
              </a:r>
            </a:p>
          </p:txBody>
        </p:sp>
        <p:sp>
          <p:nvSpPr>
            <p:cNvPr id="119824" name="Text Box 30"/>
            <p:cNvSpPr txBox="1">
              <a:spLocks noChangeArrowheads="1"/>
            </p:cNvSpPr>
            <p:nvPr/>
          </p:nvSpPr>
          <p:spPr bwMode="auto">
            <a:xfrm>
              <a:off x="1334" y="1797"/>
              <a:ext cx="504" cy="704"/>
            </a:xfrm>
            <a:prstGeom prst="rect">
              <a:avLst/>
            </a:prstGeom>
            <a:noFill/>
            <a:ln w="9525">
              <a:noFill/>
              <a:miter lim="800000"/>
              <a:headEnd/>
              <a:tailEnd/>
            </a:ln>
          </p:spPr>
          <p:txBody>
            <a:bodyPr vert="eaVert" wrap="none">
              <a:spAutoFit/>
            </a:bodyPr>
            <a:lstStyle/>
            <a:p>
              <a:r>
                <a:rPr lang="ja-JP" altLang="en-US" sz="4000">
                  <a:solidFill>
                    <a:srgbClr val="FF0000"/>
                  </a:solidFill>
                  <a:ea typeface="HGS創英角ｺﾞｼｯｸUB" pitchFamily="50" charset="-128"/>
                </a:rPr>
                <a:t>個人</a:t>
              </a:r>
            </a:p>
          </p:txBody>
        </p:sp>
        <p:sp>
          <p:nvSpPr>
            <p:cNvPr id="119825" name="Text Box 31"/>
            <p:cNvSpPr txBox="1">
              <a:spLocks noChangeArrowheads="1"/>
            </p:cNvSpPr>
            <p:nvPr/>
          </p:nvSpPr>
          <p:spPr bwMode="auto">
            <a:xfrm>
              <a:off x="3012" y="1797"/>
              <a:ext cx="504" cy="704"/>
            </a:xfrm>
            <a:prstGeom prst="rect">
              <a:avLst/>
            </a:prstGeom>
            <a:noFill/>
            <a:ln w="9525">
              <a:noFill/>
              <a:miter lim="800000"/>
              <a:headEnd/>
              <a:tailEnd/>
            </a:ln>
          </p:spPr>
          <p:txBody>
            <a:bodyPr vert="eaVert" wrap="none">
              <a:spAutoFit/>
            </a:bodyPr>
            <a:lstStyle/>
            <a:p>
              <a:r>
                <a:rPr lang="ja-JP" altLang="en-US" sz="4000">
                  <a:solidFill>
                    <a:srgbClr val="FF0000"/>
                  </a:solidFill>
                  <a:ea typeface="HGS創英角ｺﾞｼｯｸUB" pitchFamily="50" charset="-128"/>
                </a:rPr>
                <a:t>個人</a:t>
              </a:r>
            </a:p>
          </p:txBody>
        </p:sp>
        <p:sp>
          <p:nvSpPr>
            <p:cNvPr id="119826" name="Text Box 32"/>
            <p:cNvSpPr txBox="1">
              <a:spLocks noChangeArrowheads="1"/>
            </p:cNvSpPr>
            <p:nvPr/>
          </p:nvSpPr>
          <p:spPr bwMode="auto">
            <a:xfrm>
              <a:off x="4736" y="1842"/>
              <a:ext cx="504" cy="704"/>
            </a:xfrm>
            <a:prstGeom prst="rect">
              <a:avLst/>
            </a:prstGeom>
            <a:noFill/>
            <a:ln w="9525">
              <a:noFill/>
              <a:miter lim="800000"/>
              <a:headEnd/>
              <a:tailEnd/>
            </a:ln>
          </p:spPr>
          <p:txBody>
            <a:bodyPr vert="eaVert" wrap="none">
              <a:spAutoFit/>
            </a:bodyPr>
            <a:lstStyle/>
            <a:p>
              <a:r>
                <a:rPr lang="ja-JP" altLang="en-US" sz="4000">
                  <a:solidFill>
                    <a:srgbClr val="FF0000"/>
                  </a:solidFill>
                  <a:ea typeface="HGS創英角ｺﾞｼｯｸUB" pitchFamily="50" charset="-128"/>
                </a:rPr>
                <a:t>個人</a:t>
              </a:r>
            </a:p>
          </p:txBody>
        </p:sp>
      </p:grpSp>
      <p:sp>
        <p:nvSpPr>
          <p:cNvPr id="119811" name="Text Box 33"/>
          <p:cNvSpPr txBox="1">
            <a:spLocks noChangeArrowheads="1"/>
          </p:cNvSpPr>
          <p:nvPr/>
        </p:nvSpPr>
        <p:spPr bwMode="auto">
          <a:xfrm>
            <a:off x="250825" y="620713"/>
            <a:ext cx="8610600" cy="830262"/>
          </a:xfrm>
          <a:prstGeom prst="rect">
            <a:avLst/>
          </a:prstGeom>
          <a:noFill/>
          <a:ln w="9525">
            <a:noFill/>
            <a:miter lim="800000"/>
            <a:headEnd/>
            <a:tailEnd/>
          </a:ln>
        </p:spPr>
        <p:txBody>
          <a:bodyPr>
            <a:spAutoFit/>
          </a:bodyPr>
          <a:lstStyle/>
          <a:p>
            <a:pPr algn="ctr">
              <a:spcBef>
                <a:spcPct val="50000"/>
              </a:spcBef>
            </a:pPr>
            <a:r>
              <a:rPr lang="ja-JP" altLang="en-US" sz="4800">
                <a:solidFill>
                  <a:srgbClr val="FFFFFF"/>
                </a:solidFill>
              </a:rPr>
              <a:t>ご近所力のないモデル</a:t>
            </a:r>
          </a:p>
        </p:txBody>
      </p:sp>
      <p:pic>
        <p:nvPicPr>
          <p:cNvPr id="119812" name="Picture 4"/>
          <p:cNvPicPr>
            <a:picLocks noChangeAspect="1" noChangeArrowheads="1"/>
          </p:cNvPicPr>
          <p:nvPr/>
        </p:nvPicPr>
        <p:blipFill>
          <a:blip r:embed="rId2" cstate="print"/>
          <a:srcRect/>
          <a:stretch>
            <a:fillRect/>
          </a:stretch>
        </p:blipFill>
        <p:spPr bwMode="auto">
          <a:xfrm>
            <a:off x="3241675" y="5173663"/>
            <a:ext cx="2730500" cy="1176337"/>
          </a:xfrm>
          <a:prstGeom prst="rect">
            <a:avLst/>
          </a:prstGeom>
          <a:noFill/>
          <a:ln w="9525">
            <a:noFill/>
            <a:miter lim="800000"/>
            <a:headEnd/>
            <a:tailEnd/>
          </a:ln>
        </p:spPr>
      </p:pic>
      <p:pic>
        <p:nvPicPr>
          <p:cNvPr id="119813" name="Picture 5"/>
          <p:cNvPicPr>
            <a:picLocks noChangeAspect="1" noChangeArrowheads="1"/>
          </p:cNvPicPr>
          <p:nvPr/>
        </p:nvPicPr>
        <p:blipFill>
          <a:blip r:embed="rId2" cstate="print"/>
          <a:srcRect/>
          <a:stretch>
            <a:fillRect/>
          </a:stretch>
        </p:blipFill>
        <p:spPr bwMode="auto">
          <a:xfrm>
            <a:off x="6130925" y="5067300"/>
            <a:ext cx="2730500" cy="1176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AutoShape 2"/>
          <p:cNvSpPr>
            <a:spLocks noChangeArrowheads="1"/>
          </p:cNvSpPr>
          <p:nvPr/>
        </p:nvSpPr>
        <p:spPr bwMode="auto">
          <a:xfrm flipH="1">
            <a:off x="665163" y="4643438"/>
            <a:ext cx="8043862" cy="2008187"/>
          </a:xfrm>
          <a:prstGeom prst="rtTriangle">
            <a:avLst/>
          </a:prstGeom>
          <a:solidFill>
            <a:srgbClr val="CCFF66"/>
          </a:solidFill>
          <a:ln w="9525">
            <a:noFill/>
            <a:miter lim="800000"/>
            <a:headEnd/>
            <a:tailEnd/>
          </a:ln>
        </p:spPr>
        <p:txBody>
          <a:bodyPr wrap="none" anchor="ctr"/>
          <a:lstStyle/>
          <a:p>
            <a:endParaRPr lang="ja-JP" altLang="en-US">
              <a:solidFill>
                <a:srgbClr val="FFFFFF"/>
              </a:solidFill>
            </a:endParaRPr>
          </a:p>
        </p:txBody>
      </p:sp>
      <p:grpSp>
        <p:nvGrpSpPr>
          <p:cNvPr id="120835" name="Group 3"/>
          <p:cNvGrpSpPr>
            <a:grpSpLocks/>
          </p:cNvGrpSpPr>
          <p:nvPr/>
        </p:nvGrpSpPr>
        <p:grpSpPr bwMode="auto">
          <a:xfrm rot="-1730683">
            <a:off x="5221288" y="4010025"/>
            <a:ext cx="1130300" cy="1152525"/>
            <a:chOff x="294" y="1389"/>
            <a:chExt cx="712" cy="726"/>
          </a:xfrm>
        </p:grpSpPr>
        <p:sp>
          <p:nvSpPr>
            <p:cNvPr id="120853" name="Oval 4"/>
            <p:cNvSpPr>
              <a:spLocks noChangeArrowheads="1"/>
            </p:cNvSpPr>
            <p:nvPr/>
          </p:nvSpPr>
          <p:spPr bwMode="auto">
            <a:xfrm>
              <a:off x="340" y="1389"/>
              <a:ext cx="272" cy="272"/>
            </a:xfrm>
            <a:prstGeom prst="ellipse">
              <a:avLst/>
            </a:prstGeom>
            <a:solidFill>
              <a:schemeClr val="tx1"/>
            </a:solidFill>
            <a:ln w="9525">
              <a:solidFill>
                <a:schemeClr val="tx1"/>
              </a:solidFill>
              <a:round/>
              <a:headEnd/>
              <a:tailEnd/>
            </a:ln>
          </p:spPr>
          <p:txBody>
            <a:bodyPr wrap="none" anchor="ctr"/>
            <a:lstStyle/>
            <a:p>
              <a:endParaRPr lang="ja-JP" altLang="en-US">
                <a:solidFill>
                  <a:srgbClr val="FFFFFF"/>
                </a:solidFill>
              </a:endParaRPr>
            </a:p>
          </p:txBody>
        </p:sp>
        <p:sp>
          <p:nvSpPr>
            <p:cNvPr id="120854" name="Freeform 5"/>
            <p:cNvSpPr>
              <a:spLocks/>
            </p:cNvSpPr>
            <p:nvPr/>
          </p:nvSpPr>
          <p:spPr bwMode="auto">
            <a:xfrm>
              <a:off x="294" y="1565"/>
              <a:ext cx="207" cy="550"/>
            </a:xfrm>
            <a:custGeom>
              <a:avLst/>
              <a:gdLst>
                <a:gd name="T0" fmla="*/ 207 w 207"/>
                <a:gd name="T1" fmla="*/ 0 h 550"/>
                <a:gd name="T2" fmla="*/ 207 w 207"/>
                <a:gd name="T3" fmla="*/ 373 h 550"/>
                <a:gd name="T4" fmla="*/ 0 w 207"/>
                <a:gd name="T5" fmla="*/ 550 h 550"/>
                <a:gd name="T6" fmla="*/ 0 60000 65536"/>
                <a:gd name="T7" fmla="*/ 0 60000 65536"/>
                <a:gd name="T8" fmla="*/ 0 60000 65536"/>
                <a:gd name="T9" fmla="*/ 0 w 207"/>
                <a:gd name="T10" fmla="*/ 0 h 550"/>
                <a:gd name="T11" fmla="*/ 207 w 207"/>
                <a:gd name="T12" fmla="*/ 550 h 550"/>
              </a:gdLst>
              <a:ahLst/>
              <a:cxnLst>
                <a:cxn ang="T6">
                  <a:pos x="T0" y="T1"/>
                </a:cxn>
                <a:cxn ang="T7">
                  <a:pos x="T2" y="T3"/>
                </a:cxn>
                <a:cxn ang="T8">
                  <a:pos x="T4" y="T5"/>
                </a:cxn>
              </a:cxnLst>
              <a:rect l="T9" t="T10" r="T11" b="T12"/>
              <a:pathLst>
                <a:path w="207" h="550">
                  <a:moveTo>
                    <a:pt x="207" y="0"/>
                  </a:moveTo>
                  <a:cubicBezTo>
                    <a:pt x="207" y="124"/>
                    <a:pt x="207" y="249"/>
                    <a:pt x="207" y="373"/>
                  </a:cubicBezTo>
                  <a:lnTo>
                    <a:pt x="0" y="550"/>
                  </a:lnTo>
                </a:path>
              </a:pathLst>
            </a:custGeom>
            <a:noFill/>
            <a:ln w="57150" cap="flat" cmpd="sng">
              <a:solidFill>
                <a:schemeClr val="tx1"/>
              </a:solidFill>
              <a:prstDash val="solid"/>
              <a:round/>
              <a:headEnd/>
              <a:tailEnd/>
            </a:ln>
          </p:spPr>
          <p:txBody>
            <a:bodyPr wrap="none"/>
            <a:lstStyle/>
            <a:p>
              <a:endParaRPr lang="ja-JP" altLang="en-US"/>
            </a:p>
          </p:txBody>
        </p:sp>
        <p:sp>
          <p:nvSpPr>
            <p:cNvPr id="120855" name="Line 6"/>
            <p:cNvSpPr>
              <a:spLocks noChangeShapeType="1"/>
            </p:cNvSpPr>
            <p:nvPr/>
          </p:nvSpPr>
          <p:spPr bwMode="auto">
            <a:xfrm>
              <a:off x="476" y="1934"/>
              <a:ext cx="227" cy="181"/>
            </a:xfrm>
            <a:prstGeom prst="line">
              <a:avLst/>
            </a:prstGeom>
            <a:noFill/>
            <a:ln w="57150">
              <a:solidFill>
                <a:schemeClr val="tx1"/>
              </a:solidFill>
              <a:round/>
              <a:headEnd/>
              <a:tailEnd/>
            </a:ln>
          </p:spPr>
          <p:txBody>
            <a:bodyPr wrap="none"/>
            <a:lstStyle/>
            <a:p>
              <a:endParaRPr lang="ja-JP" altLang="en-US"/>
            </a:p>
          </p:txBody>
        </p:sp>
        <p:sp>
          <p:nvSpPr>
            <p:cNvPr id="120856" name="Freeform 7"/>
            <p:cNvSpPr>
              <a:spLocks/>
            </p:cNvSpPr>
            <p:nvPr/>
          </p:nvSpPr>
          <p:spPr bwMode="auto">
            <a:xfrm>
              <a:off x="512" y="1571"/>
              <a:ext cx="288" cy="154"/>
            </a:xfrm>
            <a:custGeom>
              <a:avLst/>
              <a:gdLst>
                <a:gd name="T0" fmla="*/ 0 w 288"/>
                <a:gd name="T1" fmla="*/ 154 h 154"/>
                <a:gd name="T2" fmla="*/ 288 w 288"/>
                <a:gd name="T3" fmla="*/ 143 h 154"/>
                <a:gd name="T4" fmla="*/ 281 w 288"/>
                <a:gd name="T5" fmla="*/ 0 h 154"/>
                <a:gd name="T6" fmla="*/ 0 60000 65536"/>
                <a:gd name="T7" fmla="*/ 0 60000 65536"/>
                <a:gd name="T8" fmla="*/ 0 60000 65536"/>
                <a:gd name="T9" fmla="*/ 0 w 288"/>
                <a:gd name="T10" fmla="*/ 0 h 154"/>
                <a:gd name="T11" fmla="*/ 288 w 288"/>
                <a:gd name="T12" fmla="*/ 154 h 154"/>
              </a:gdLst>
              <a:ahLst/>
              <a:cxnLst>
                <a:cxn ang="T6">
                  <a:pos x="T0" y="T1"/>
                </a:cxn>
                <a:cxn ang="T7">
                  <a:pos x="T2" y="T3"/>
                </a:cxn>
                <a:cxn ang="T8">
                  <a:pos x="T4" y="T5"/>
                </a:cxn>
              </a:cxnLst>
              <a:rect l="T9" t="T10" r="T11" b="T12"/>
              <a:pathLst>
                <a:path w="288" h="154">
                  <a:moveTo>
                    <a:pt x="0" y="154"/>
                  </a:moveTo>
                  <a:cubicBezTo>
                    <a:pt x="188" y="139"/>
                    <a:pt x="92" y="143"/>
                    <a:pt x="288" y="143"/>
                  </a:cubicBezTo>
                  <a:lnTo>
                    <a:pt x="281" y="0"/>
                  </a:lnTo>
                </a:path>
              </a:pathLst>
            </a:custGeom>
            <a:noFill/>
            <a:ln w="57150" cap="flat" cmpd="sng">
              <a:solidFill>
                <a:schemeClr val="tx1"/>
              </a:solidFill>
              <a:prstDash val="solid"/>
              <a:round/>
              <a:headEnd/>
              <a:tailEnd/>
            </a:ln>
          </p:spPr>
          <p:txBody>
            <a:bodyPr wrap="none"/>
            <a:lstStyle/>
            <a:p>
              <a:endParaRPr lang="ja-JP" altLang="en-US"/>
            </a:p>
          </p:txBody>
        </p:sp>
        <p:sp>
          <p:nvSpPr>
            <p:cNvPr id="120857" name="Freeform 8"/>
            <p:cNvSpPr>
              <a:spLocks/>
            </p:cNvSpPr>
            <p:nvPr/>
          </p:nvSpPr>
          <p:spPr bwMode="auto">
            <a:xfrm>
              <a:off x="521" y="1661"/>
              <a:ext cx="485" cy="209"/>
            </a:xfrm>
            <a:custGeom>
              <a:avLst/>
              <a:gdLst>
                <a:gd name="T0" fmla="*/ 0 w 485"/>
                <a:gd name="T1" fmla="*/ 107 h 209"/>
                <a:gd name="T2" fmla="*/ 352 w 485"/>
                <a:gd name="T3" fmla="*/ 0 h 209"/>
                <a:gd name="T4" fmla="*/ 0 60000 65536"/>
                <a:gd name="T5" fmla="*/ 0 60000 65536"/>
                <a:gd name="T6" fmla="*/ 0 w 485"/>
                <a:gd name="T7" fmla="*/ 0 h 209"/>
                <a:gd name="T8" fmla="*/ 485 w 485"/>
                <a:gd name="T9" fmla="*/ 209 h 209"/>
              </a:gdLst>
              <a:ahLst/>
              <a:cxnLst>
                <a:cxn ang="T4">
                  <a:pos x="T0" y="T1"/>
                </a:cxn>
                <a:cxn ang="T5">
                  <a:pos x="T2" y="T3"/>
                </a:cxn>
              </a:cxnLst>
              <a:rect l="T6" t="T7" r="T8" b="T9"/>
              <a:pathLst>
                <a:path w="485" h="209">
                  <a:moveTo>
                    <a:pt x="0" y="107"/>
                  </a:moveTo>
                  <a:cubicBezTo>
                    <a:pt x="485" y="92"/>
                    <a:pt x="352" y="209"/>
                    <a:pt x="352" y="0"/>
                  </a:cubicBezTo>
                </a:path>
              </a:pathLst>
            </a:custGeom>
            <a:noFill/>
            <a:ln w="57150" cap="flat" cmpd="sng">
              <a:solidFill>
                <a:schemeClr val="tx1"/>
              </a:solidFill>
              <a:prstDash val="solid"/>
              <a:round/>
              <a:headEnd/>
              <a:tailEnd/>
            </a:ln>
          </p:spPr>
          <p:txBody>
            <a:bodyPr wrap="none"/>
            <a:lstStyle/>
            <a:p>
              <a:endParaRPr lang="ja-JP" altLang="en-US"/>
            </a:p>
          </p:txBody>
        </p:sp>
      </p:grpSp>
      <p:sp>
        <p:nvSpPr>
          <p:cNvPr id="120836" name="Oval 9"/>
          <p:cNvSpPr>
            <a:spLocks noChangeArrowheads="1"/>
          </p:cNvSpPr>
          <p:nvPr/>
        </p:nvSpPr>
        <p:spPr bwMode="auto">
          <a:xfrm>
            <a:off x="6208713" y="3554413"/>
            <a:ext cx="1597025" cy="1504950"/>
          </a:xfrm>
          <a:prstGeom prst="ellipse">
            <a:avLst/>
          </a:prstGeom>
          <a:solidFill>
            <a:srgbClr val="FF66FF"/>
          </a:solidFill>
          <a:ln w="9525">
            <a:noFill/>
            <a:round/>
            <a:headEnd/>
            <a:tailEnd/>
          </a:ln>
        </p:spPr>
        <p:txBody>
          <a:bodyPr wrap="none" anchor="ctr"/>
          <a:lstStyle/>
          <a:p>
            <a:endParaRPr lang="ja-JP" altLang="en-US">
              <a:solidFill>
                <a:srgbClr val="FFFFFF"/>
              </a:solidFill>
            </a:endParaRPr>
          </a:p>
        </p:txBody>
      </p:sp>
      <p:grpSp>
        <p:nvGrpSpPr>
          <p:cNvPr id="120837" name="Group 10"/>
          <p:cNvGrpSpPr>
            <a:grpSpLocks/>
          </p:cNvGrpSpPr>
          <p:nvPr/>
        </p:nvGrpSpPr>
        <p:grpSpPr bwMode="auto">
          <a:xfrm rot="-1730683">
            <a:off x="4173538" y="4294188"/>
            <a:ext cx="1130300" cy="1152525"/>
            <a:chOff x="294" y="1389"/>
            <a:chExt cx="712" cy="726"/>
          </a:xfrm>
        </p:grpSpPr>
        <p:sp>
          <p:nvSpPr>
            <p:cNvPr id="120848" name="Oval 11"/>
            <p:cNvSpPr>
              <a:spLocks noChangeArrowheads="1"/>
            </p:cNvSpPr>
            <p:nvPr/>
          </p:nvSpPr>
          <p:spPr bwMode="auto">
            <a:xfrm>
              <a:off x="340" y="1389"/>
              <a:ext cx="272" cy="272"/>
            </a:xfrm>
            <a:prstGeom prst="ellipse">
              <a:avLst/>
            </a:prstGeom>
            <a:solidFill>
              <a:schemeClr val="tx1"/>
            </a:solidFill>
            <a:ln w="9525">
              <a:solidFill>
                <a:schemeClr val="tx1"/>
              </a:solidFill>
              <a:round/>
              <a:headEnd/>
              <a:tailEnd/>
            </a:ln>
          </p:spPr>
          <p:txBody>
            <a:bodyPr wrap="none" anchor="ctr"/>
            <a:lstStyle/>
            <a:p>
              <a:endParaRPr lang="ja-JP" altLang="en-US">
                <a:solidFill>
                  <a:srgbClr val="FFFFFF"/>
                </a:solidFill>
              </a:endParaRPr>
            </a:p>
          </p:txBody>
        </p:sp>
        <p:sp>
          <p:nvSpPr>
            <p:cNvPr id="120849" name="Freeform 12"/>
            <p:cNvSpPr>
              <a:spLocks/>
            </p:cNvSpPr>
            <p:nvPr/>
          </p:nvSpPr>
          <p:spPr bwMode="auto">
            <a:xfrm>
              <a:off x="294" y="1565"/>
              <a:ext cx="207" cy="550"/>
            </a:xfrm>
            <a:custGeom>
              <a:avLst/>
              <a:gdLst>
                <a:gd name="T0" fmla="*/ 207 w 207"/>
                <a:gd name="T1" fmla="*/ 0 h 550"/>
                <a:gd name="T2" fmla="*/ 207 w 207"/>
                <a:gd name="T3" fmla="*/ 373 h 550"/>
                <a:gd name="T4" fmla="*/ 0 w 207"/>
                <a:gd name="T5" fmla="*/ 550 h 550"/>
                <a:gd name="T6" fmla="*/ 0 60000 65536"/>
                <a:gd name="T7" fmla="*/ 0 60000 65536"/>
                <a:gd name="T8" fmla="*/ 0 60000 65536"/>
                <a:gd name="T9" fmla="*/ 0 w 207"/>
                <a:gd name="T10" fmla="*/ 0 h 550"/>
                <a:gd name="T11" fmla="*/ 207 w 207"/>
                <a:gd name="T12" fmla="*/ 550 h 550"/>
              </a:gdLst>
              <a:ahLst/>
              <a:cxnLst>
                <a:cxn ang="T6">
                  <a:pos x="T0" y="T1"/>
                </a:cxn>
                <a:cxn ang="T7">
                  <a:pos x="T2" y="T3"/>
                </a:cxn>
                <a:cxn ang="T8">
                  <a:pos x="T4" y="T5"/>
                </a:cxn>
              </a:cxnLst>
              <a:rect l="T9" t="T10" r="T11" b="T12"/>
              <a:pathLst>
                <a:path w="207" h="550">
                  <a:moveTo>
                    <a:pt x="207" y="0"/>
                  </a:moveTo>
                  <a:cubicBezTo>
                    <a:pt x="207" y="124"/>
                    <a:pt x="207" y="249"/>
                    <a:pt x="207" y="373"/>
                  </a:cubicBezTo>
                  <a:lnTo>
                    <a:pt x="0" y="550"/>
                  </a:lnTo>
                </a:path>
              </a:pathLst>
            </a:custGeom>
            <a:noFill/>
            <a:ln w="57150" cap="flat" cmpd="sng">
              <a:solidFill>
                <a:schemeClr val="tx1"/>
              </a:solidFill>
              <a:prstDash val="solid"/>
              <a:round/>
              <a:headEnd/>
              <a:tailEnd/>
            </a:ln>
          </p:spPr>
          <p:txBody>
            <a:bodyPr wrap="none"/>
            <a:lstStyle/>
            <a:p>
              <a:endParaRPr lang="ja-JP" altLang="en-US"/>
            </a:p>
          </p:txBody>
        </p:sp>
        <p:sp>
          <p:nvSpPr>
            <p:cNvPr id="120850" name="Line 13"/>
            <p:cNvSpPr>
              <a:spLocks noChangeShapeType="1"/>
            </p:cNvSpPr>
            <p:nvPr/>
          </p:nvSpPr>
          <p:spPr bwMode="auto">
            <a:xfrm>
              <a:off x="476" y="1934"/>
              <a:ext cx="227" cy="181"/>
            </a:xfrm>
            <a:prstGeom prst="line">
              <a:avLst/>
            </a:prstGeom>
            <a:noFill/>
            <a:ln w="57150">
              <a:solidFill>
                <a:schemeClr val="tx1"/>
              </a:solidFill>
              <a:round/>
              <a:headEnd/>
              <a:tailEnd/>
            </a:ln>
          </p:spPr>
          <p:txBody>
            <a:bodyPr wrap="none"/>
            <a:lstStyle/>
            <a:p>
              <a:endParaRPr lang="ja-JP" altLang="en-US"/>
            </a:p>
          </p:txBody>
        </p:sp>
        <p:sp>
          <p:nvSpPr>
            <p:cNvPr id="120851" name="Freeform 14"/>
            <p:cNvSpPr>
              <a:spLocks/>
            </p:cNvSpPr>
            <p:nvPr/>
          </p:nvSpPr>
          <p:spPr bwMode="auto">
            <a:xfrm>
              <a:off x="512" y="1571"/>
              <a:ext cx="288" cy="154"/>
            </a:xfrm>
            <a:custGeom>
              <a:avLst/>
              <a:gdLst>
                <a:gd name="T0" fmla="*/ 0 w 288"/>
                <a:gd name="T1" fmla="*/ 154 h 154"/>
                <a:gd name="T2" fmla="*/ 288 w 288"/>
                <a:gd name="T3" fmla="*/ 143 h 154"/>
                <a:gd name="T4" fmla="*/ 281 w 288"/>
                <a:gd name="T5" fmla="*/ 0 h 154"/>
                <a:gd name="T6" fmla="*/ 0 60000 65536"/>
                <a:gd name="T7" fmla="*/ 0 60000 65536"/>
                <a:gd name="T8" fmla="*/ 0 60000 65536"/>
                <a:gd name="T9" fmla="*/ 0 w 288"/>
                <a:gd name="T10" fmla="*/ 0 h 154"/>
                <a:gd name="T11" fmla="*/ 288 w 288"/>
                <a:gd name="T12" fmla="*/ 154 h 154"/>
              </a:gdLst>
              <a:ahLst/>
              <a:cxnLst>
                <a:cxn ang="T6">
                  <a:pos x="T0" y="T1"/>
                </a:cxn>
                <a:cxn ang="T7">
                  <a:pos x="T2" y="T3"/>
                </a:cxn>
                <a:cxn ang="T8">
                  <a:pos x="T4" y="T5"/>
                </a:cxn>
              </a:cxnLst>
              <a:rect l="T9" t="T10" r="T11" b="T12"/>
              <a:pathLst>
                <a:path w="288" h="154">
                  <a:moveTo>
                    <a:pt x="0" y="154"/>
                  </a:moveTo>
                  <a:cubicBezTo>
                    <a:pt x="188" y="139"/>
                    <a:pt x="92" y="143"/>
                    <a:pt x="288" y="143"/>
                  </a:cubicBezTo>
                  <a:lnTo>
                    <a:pt x="281" y="0"/>
                  </a:lnTo>
                </a:path>
              </a:pathLst>
            </a:custGeom>
            <a:noFill/>
            <a:ln w="57150" cap="flat" cmpd="sng">
              <a:solidFill>
                <a:schemeClr val="tx1"/>
              </a:solidFill>
              <a:prstDash val="solid"/>
              <a:round/>
              <a:headEnd/>
              <a:tailEnd/>
            </a:ln>
          </p:spPr>
          <p:txBody>
            <a:bodyPr wrap="none"/>
            <a:lstStyle/>
            <a:p>
              <a:endParaRPr lang="ja-JP" altLang="en-US"/>
            </a:p>
          </p:txBody>
        </p:sp>
        <p:sp>
          <p:nvSpPr>
            <p:cNvPr id="120852" name="Freeform 15"/>
            <p:cNvSpPr>
              <a:spLocks/>
            </p:cNvSpPr>
            <p:nvPr/>
          </p:nvSpPr>
          <p:spPr bwMode="auto">
            <a:xfrm>
              <a:off x="521" y="1661"/>
              <a:ext cx="485" cy="209"/>
            </a:xfrm>
            <a:custGeom>
              <a:avLst/>
              <a:gdLst>
                <a:gd name="T0" fmla="*/ 0 w 485"/>
                <a:gd name="T1" fmla="*/ 107 h 209"/>
                <a:gd name="T2" fmla="*/ 352 w 485"/>
                <a:gd name="T3" fmla="*/ 0 h 209"/>
                <a:gd name="T4" fmla="*/ 0 60000 65536"/>
                <a:gd name="T5" fmla="*/ 0 60000 65536"/>
                <a:gd name="T6" fmla="*/ 0 w 485"/>
                <a:gd name="T7" fmla="*/ 0 h 209"/>
                <a:gd name="T8" fmla="*/ 485 w 485"/>
                <a:gd name="T9" fmla="*/ 209 h 209"/>
              </a:gdLst>
              <a:ahLst/>
              <a:cxnLst>
                <a:cxn ang="T4">
                  <a:pos x="T0" y="T1"/>
                </a:cxn>
                <a:cxn ang="T5">
                  <a:pos x="T2" y="T3"/>
                </a:cxn>
              </a:cxnLst>
              <a:rect l="T6" t="T7" r="T8" b="T9"/>
              <a:pathLst>
                <a:path w="485" h="209">
                  <a:moveTo>
                    <a:pt x="0" y="107"/>
                  </a:moveTo>
                  <a:cubicBezTo>
                    <a:pt x="485" y="92"/>
                    <a:pt x="352" y="209"/>
                    <a:pt x="352" y="0"/>
                  </a:cubicBezTo>
                </a:path>
              </a:pathLst>
            </a:custGeom>
            <a:noFill/>
            <a:ln w="57150" cap="flat" cmpd="sng">
              <a:solidFill>
                <a:schemeClr val="tx1"/>
              </a:solidFill>
              <a:prstDash val="solid"/>
              <a:round/>
              <a:headEnd/>
              <a:tailEnd/>
            </a:ln>
          </p:spPr>
          <p:txBody>
            <a:bodyPr wrap="none"/>
            <a:lstStyle/>
            <a:p>
              <a:endParaRPr lang="ja-JP" altLang="en-US"/>
            </a:p>
          </p:txBody>
        </p:sp>
      </p:grpSp>
      <p:grpSp>
        <p:nvGrpSpPr>
          <p:cNvPr id="120838" name="Group 16"/>
          <p:cNvGrpSpPr>
            <a:grpSpLocks/>
          </p:cNvGrpSpPr>
          <p:nvPr/>
        </p:nvGrpSpPr>
        <p:grpSpPr bwMode="auto">
          <a:xfrm rot="-1730683">
            <a:off x="3065463" y="4562475"/>
            <a:ext cx="1282700" cy="1152525"/>
            <a:chOff x="294" y="1389"/>
            <a:chExt cx="712" cy="726"/>
          </a:xfrm>
        </p:grpSpPr>
        <p:sp>
          <p:nvSpPr>
            <p:cNvPr id="120843" name="Oval 17"/>
            <p:cNvSpPr>
              <a:spLocks noChangeArrowheads="1"/>
            </p:cNvSpPr>
            <p:nvPr/>
          </p:nvSpPr>
          <p:spPr bwMode="auto">
            <a:xfrm>
              <a:off x="340" y="1389"/>
              <a:ext cx="272" cy="272"/>
            </a:xfrm>
            <a:prstGeom prst="ellipse">
              <a:avLst/>
            </a:prstGeom>
            <a:solidFill>
              <a:schemeClr val="tx1"/>
            </a:solidFill>
            <a:ln w="9525">
              <a:solidFill>
                <a:schemeClr val="tx1"/>
              </a:solidFill>
              <a:round/>
              <a:headEnd/>
              <a:tailEnd/>
            </a:ln>
          </p:spPr>
          <p:txBody>
            <a:bodyPr wrap="none" anchor="ctr"/>
            <a:lstStyle/>
            <a:p>
              <a:endParaRPr lang="ja-JP" altLang="en-US">
                <a:solidFill>
                  <a:srgbClr val="FFFFFF"/>
                </a:solidFill>
              </a:endParaRPr>
            </a:p>
          </p:txBody>
        </p:sp>
        <p:sp>
          <p:nvSpPr>
            <p:cNvPr id="120844" name="Freeform 18"/>
            <p:cNvSpPr>
              <a:spLocks/>
            </p:cNvSpPr>
            <p:nvPr/>
          </p:nvSpPr>
          <p:spPr bwMode="auto">
            <a:xfrm>
              <a:off x="294" y="1565"/>
              <a:ext cx="207" cy="550"/>
            </a:xfrm>
            <a:custGeom>
              <a:avLst/>
              <a:gdLst>
                <a:gd name="T0" fmla="*/ 207 w 207"/>
                <a:gd name="T1" fmla="*/ 0 h 550"/>
                <a:gd name="T2" fmla="*/ 207 w 207"/>
                <a:gd name="T3" fmla="*/ 373 h 550"/>
                <a:gd name="T4" fmla="*/ 0 w 207"/>
                <a:gd name="T5" fmla="*/ 550 h 550"/>
                <a:gd name="T6" fmla="*/ 0 60000 65536"/>
                <a:gd name="T7" fmla="*/ 0 60000 65536"/>
                <a:gd name="T8" fmla="*/ 0 60000 65536"/>
                <a:gd name="T9" fmla="*/ 0 w 207"/>
                <a:gd name="T10" fmla="*/ 0 h 550"/>
                <a:gd name="T11" fmla="*/ 207 w 207"/>
                <a:gd name="T12" fmla="*/ 550 h 550"/>
              </a:gdLst>
              <a:ahLst/>
              <a:cxnLst>
                <a:cxn ang="T6">
                  <a:pos x="T0" y="T1"/>
                </a:cxn>
                <a:cxn ang="T7">
                  <a:pos x="T2" y="T3"/>
                </a:cxn>
                <a:cxn ang="T8">
                  <a:pos x="T4" y="T5"/>
                </a:cxn>
              </a:cxnLst>
              <a:rect l="T9" t="T10" r="T11" b="T12"/>
              <a:pathLst>
                <a:path w="207" h="550">
                  <a:moveTo>
                    <a:pt x="207" y="0"/>
                  </a:moveTo>
                  <a:cubicBezTo>
                    <a:pt x="207" y="124"/>
                    <a:pt x="207" y="249"/>
                    <a:pt x="207" y="373"/>
                  </a:cubicBezTo>
                  <a:lnTo>
                    <a:pt x="0" y="550"/>
                  </a:lnTo>
                </a:path>
              </a:pathLst>
            </a:custGeom>
            <a:noFill/>
            <a:ln w="57150" cap="flat" cmpd="sng">
              <a:solidFill>
                <a:schemeClr val="tx1"/>
              </a:solidFill>
              <a:prstDash val="solid"/>
              <a:round/>
              <a:headEnd/>
              <a:tailEnd/>
            </a:ln>
          </p:spPr>
          <p:txBody>
            <a:bodyPr wrap="none"/>
            <a:lstStyle/>
            <a:p>
              <a:endParaRPr lang="ja-JP" altLang="en-US"/>
            </a:p>
          </p:txBody>
        </p:sp>
        <p:sp>
          <p:nvSpPr>
            <p:cNvPr id="120845" name="Line 19"/>
            <p:cNvSpPr>
              <a:spLocks noChangeShapeType="1"/>
            </p:cNvSpPr>
            <p:nvPr/>
          </p:nvSpPr>
          <p:spPr bwMode="auto">
            <a:xfrm>
              <a:off x="476" y="1934"/>
              <a:ext cx="227" cy="181"/>
            </a:xfrm>
            <a:prstGeom prst="line">
              <a:avLst/>
            </a:prstGeom>
            <a:noFill/>
            <a:ln w="57150">
              <a:solidFill>
                <a:schemeClr val="tx1"/>
              </a:solidFill>
              <a:round/>
              <a:headEnd/>
              <a:tailEnd/>
            </a:ln>
          </p:spPr>
          <p:txBody>
            <a:bodyPr wrap="none"/>
            <a:lstStyle/>
            <a:p>
              <a:endParaRPr lang="ja-JP" altLang="en-US"/>
            </a:p>
          </p:txBody>
        </p:sp>
        <p:sp>
          <p:nvSpPr>
            <p:cNvPr id="120846" name="Freeform 20"/>
            <p:cNvSpPr>
              <a:spLocks/>
            </p:cNvSpPr>
            <p:nvPr/>
          </p:nvSpPr>
          <p:spPr bwMode="auto">
            <a:xfrm>
              <a:off x="512" y="1571"/>
              <a:ext cx="288" cy="154"/>
            </a:xfrm>
            <a:custGeom>
              <a:avLst/>
              <a:gdLst>
                <a:gd name="T0" fmla="*/ 0 w 288"/>
                <a:gd name="T1" fmla="*/ 154 h 154"/>
                <a:gd name="T2" fmla="*/ 288 w 288"/>
                <a:gd name="T3" fmla="*/ 143 h 154"/>
                <a:gd name="T4" fmla="*/ 281 w 288"/>
                <a:gd name="T5" fmla="*/ 0 h 154"/>
                <a:gd name="T6" fmla="*/ 0 60000 65536"/>
                <a:gd name="T7" fmla="*/ 0 60000 65536"/>
                <a:gd name="T8" fmla="*/ 0 60000 65536"/>
                <a:gd name="T9" fmla="*/ 0 w 288"/>
                <a:gd name="T10" fmla="*/ 0 h 154"/>
                <a:gd name="T11" fmla="*/ 288 w 288"/>
                <a:gd name="T12" fmla="*/ 154 h 154"/>
              </a:gdLst>
              <a:ahLst/>
              <a:cxnLst>
                <a:cxn ang="T6">
                  <a:pos x="T0" y="T1"/>
                </a:cxn>
                <a:cxn ang="T7">
                  <a:pos x="T2" y="T3"/>
                </a:cxn>
                <a:cxn ang="T8">
                  <a:pos x="T4" y="T5"/>
                </a:cxn>
              </a:cxnLst>
              <a:rect l="T9" t="T10" r="T11" b="T12"/>
              <a:pathLst>
                <a:path w="288" h="154">
                  <a:moveTo>
                    <a:pt x="0" y="154"/>
                  </a:moveTo>
                  <a:cubicBezTo>
                    <a:pt x="188" y="139"/>
                    <a:pt x="92" y="143"/>
                    <a:pt x="288" y="143"/>
                  </a:cubicBezTo>
                  <a:lnTo>
                    <a:pt x="281" y="0"/>
                  </a:lnTo>
                </a:path>
              </a:pathLst>
            </a:custGeom>
            <a:noFill/>
            <a:ln w="57150" cap="flat" cmpd="sng">
              <a:solidFill>
                <a:schemeClr val="tx1"/>
              </a:solidFill>
              <a:prstDash val="solid"/>
              <a:round/>
              <a:headEnd/>
              <a:tailEnd/>
            </a:ln>
          </p:spPr>
          <p:txBody>
            <a:bodyPr wrap="none"/>
            <a:lstStyle/>
            <a:p>
              <a:endParaRPr lang="ja-JP" altLang="en-US"/>
            </a:p>
          </p:txBody>
        </p:sp>
        <p:sp>
          <p:nvSpPr>
            <p:cNvPr id="120847" name="Freeform 21"/>
            <p:cNvSpPr>
              <a:spLocks/>
            </p:cNvSpPr>
            <p:nvPr/>
          </p:nvSpPr>
          <p:spPr bwMode="auto">
            <a:xfrm>
              <a:off x="521" y="1661"/>
              <a:ext cx="485" cy="209"/>
            </a:xfrm>
            <a:custGeom>
              <a:avLst/>
              <a:gdLst>
                <a:gd name="T0" fmla="*/ 0 w 485"/>
                <a:gd name="T1" fmla="*/ 107 h 209"/>
                <a:gd name="T2" fmla="*/ 352 w 485"/>
                <a:gd name="T3" fmla="*/ 0 h 209"/>
                <a:gd name="T4" fmla="*/ 0 60000 65536"/>
                <a:gd name="T5" fmla="*/ 0 60000 65536"/>
                <a:gd name="T6" fmla="*/ 0 w 485"/>
                <a:gd name="T7" fmla="*/ 0 h 209"/>
                <a:gd name="T8" fmla="*/ 485 w 485"/>
                <a:gd name="T9" fmla="*/ 209 h 209"/>
              </a:gdLst>
              <a:ahLst/>
              <a:cxnLst>
                <a:cxn ang="T4">
                  <a:pos x="T0" y="T1"/>
                </a:cxn>
                <a:cxn ang="T5">
                  <a:pos x="T2" y="T3"/>
                </a:cxn>
              </a:cxnLst>
              <a:rect l="T6" t="T7" r="T8" b="T9"/>
              <a:pathLst>
                <a:path w="485" h="209">
                  <a:moveTo>
                    <a:pt x="0" y="107"/>
                  </a:moveTo>
                  <a:cubicBezTo>
                    <a:pt x="485" y="92"/>
                    <a:pt x="352" y="209"/>
                    <a:pt x="352" y="0"/>
                  </a:cubicBezTo>
                </a:path>
              </a:pathLst>
            </a:custGeom>
            <a:noFill/>
            <a:ln w="57150" cap="flat" cmpd="sng">
              <a:solidFill>
                <a:schemeClr val="tx1"/>
              </a:solidFill>
              <a:prstDash val="solid"/>
              <a:round/>
              <a:headEnd/>
              <a:tailEnd/>
            </a:ln>
          </p:spPr>
          <p:txBody>
            <a:bodyPr wrap="none"/>
            <a:lstStyle/>
            <a:p>
              <a:endParaRPr lang="ja-JP" altLang="en-US"/>
            </a:p>
          </p:txBody>
        </p:sp>
      </p:grpSp>
      <p:sp>
        <p:nvSpPr>
          <p:cNvPr id="120839" name="Text Box 22"/>
          <p:cNvSpPr txBox="1">
            <a:spLocks noChangeArrowheads="1"/>
          </p:cNvSpPr>
          <p:nvPr/>
        </p:nvSpPr>
        <p:spPr bwMode="auto">
          <a:xfrm>
            <a:off x="1270000" y="6262688"/>
            <a:ext cx="461963" cy="92075"/>
          </a:xfrm>
          <a:prstGeom prst="rect">
            <a:avLst/>
          </a:prstGeom>
          <a:noFill/>
          <a:ln w="9525">
            <a:noFill/>
            <a:miter lim="800000"/>
            <a:headEnd/>
            <a:tailEnd/>
          </a:ln>
        </p:spPr>
        <p:txBody>
          <a:bodyPr vert="eaVert" wrap="none">
            <a:spAutoFit/>
          </a:bodyPr>
          <a:lstStyle/>
          <a:p>
            <a:endParaRPr lang="ja-JP" altLang="ja-JP">
              <a:solidFill>
                <a:srgbClr val="FFFFFF"/>
              </a:solidFill>
            </a:endParaRPr>
          </a:p>
        </p:txBody>
      </p:sp>
      <p:sp>
        <p:nvSpPr>
          <p:cNvPr id="120840" name="Text Box 23"/>
          <p:cNvSpPr txBox="1">
            <a:spLocks noChangeArrowheads="1"/>
          </p:cNvSpPr>
          <p:nvPr/>
        </p:nvSpPr>
        <p:spPr bwMode="auto">
          <a:xfrm rot="-811301">
            <a:off x="2143125" y="5557838"/>
            <a:ext cx="6843713" cy="708025"/>
          </a:xfrm>
          <a:prstGeom prst="rect">
            <a:avLst/>
          </a:prstGeom>
          <a:noFill/>
          <a:ln w="9525">
            <a:noFill/>
            <a:miter lim="800000"/>
            <a:headEnd/>
            <a:tailEnd/>
          </a:ln>
        </p:spPr>
        <p:txBody>
          <a:bodyPr>
            <a:spAutoFit/>
          </a:bodyPr>
          <a:lstStyle/>
          <a:p>
            <a:r>
              <a:rPr lang="ja-JP" altLang="en-US" sz="4000">
                <a:solidFill>
                  <a:srgbClr val="FF0000"/>
                </a:solidFill>
                <a:ea typeface="HGS創英角ｺﾞｼｯｸUB" pitchFamily="50" charset="-128"/>
              </a:rPr>
              <a:t>つながり・お互い様・安心感</a:t>
            </a:r>
          </a:p>
        </p:txBody>
      </p:sp>
      <p:sp>
        <p:nvSpPr>
          <p:cNvPr id="120841" name="Text Box 24"/>
          <p:cNvSpPr txBox="1">
            <a:spLocks noChangeArrowheads="1"/>
          </p:cNvSpPr>
          <p:nvPr/>
        </p:nvSpPr>
        <p:spPr bwMode="auto">
          <a:xfrm>
            <a:off x="241300" y="338138"/>
            <a:ext cx="8610600" cy="2232025"/>
          </a:xfrm>
          <a:prstGeom prst="rect">
            <a:avLst/>
          </a:prstGeom>
          <a:noFill/>
          <a:ln w="9525">
            <a:noFill/>
            <a:miter lim="800000"/>
            <a:headEnd/>
            <a:tailEnd/>
          </a:ln>
        </p:spPr>
        <p:txBody>
          <a:bodyPr>
            <a:spAutoFit/>
          </a:bodyPr>
          <a:lstStyle/>
          <a:p>
            <a:pPr algn="ctr">
              <a:lnSpc>
                <a:spcPct val="70000"/>
              </a:lnSpc>
              <a:spcBef>
                <a:spcPct val="80000"/>
              </a:spcBef>
            </a:pPr>
            <a:r>
              <a:rPr lang="ja-JP" altLang="en-US" sz="6000">
                <a:solidFill>
                  <a:srgbClr val="FFFFFF"/>
                </a:solidFill>
              </a:rPr>
              <a:t>ご近所力のあるモデル</a:t>
            </a:r>
            <a:endParaRPr lang="en-US" altLang="ja-JP" sz="4400">
              <a:solidFill>
                <a:srgbClr val="FFFFFF"/>
              </a:solidFill>
            </a:endParaRPr>
          </a:p>
          <a:p>
            <a:pPr>
              <a:lnSpc>
                <a:spcPct val="70000"/>
              </a:lnSpc>
              <a:spcBef>
                <a:spcPct val="80000"/>
              </a:spcBef>
            </a:pPr>
            <a:r>
              <a:rPr lang="ja-JP" altLang="en-US" sz="4400">
                <a:solidFill>
                  <a:srgbClr val="FFC000"/>
                </a:solidFill>
              </a:rPr>
              <a:t>ご近所力があれば、要援護者支援の相当部分をカバーできる！</a:t>
            </a:r>
          </a:p>
        </p:txBody>
      </p:sp>
      <p:pic>
        <p:nvPicPr>
          <p:cNvPr id="120842" name="Picture 2"/>
          <p:cNvPicPr>
            <a:picLocks noChangeAspect="1" noChangeArrowheads="1"/>
          </p:cNvPicPr>
          <p:nvPr/>
        </p:nvPicPr>
        <p:blipFill>
          <a:blip r:embed="rId2" cstate="print"/>
          <a:srcRect/>
          <a:stretch>
            <a:fillRect/>
          </a:stretch>
        </p:blipFill>
        <p:spPr bwMode="auto">
          <a:xfrm>
            <a:off x="4808538" y="2532063"/>
            <a:ext cx="3632200" cy="1176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Rot="1" noChangeArrowheads="1"/>
          </p:cNvSpPr>
          <p:nvPr>
            <p:ph type="title" idx="4294967295"/>
          </p:nvPr>
        </p:nvSpPr>
        <p:spPr>
          <a:xfrm>
            <a:off x="393700" y="0"/>
            <a:ext cx="8432800" cy="1217613"/>
          </a:xfrm>
          <a:solidFill>
            <a:srgbClr val="FF0000"/>
          </a:solidFill>
          <a:ln w="28575">
            <a:solidFill>
              <a:schemeClr val="tx1"/>
            </a:solidFill>
          </a:ln>
        </p:spPr>
        <p:txBody>
          <a:bodyPr/>
          <a:lstStyle/>
          <a:p>
            <a:pPr>
              <a:defRPr/>
            </a:pPr>
            <a:r>
              <a:rPr lang="ja-JP" altLang="en-US" sz="4000" dirty="0" smtClean="0">
                <a:solidFill>
                  <a:schemeClr val="tx1"/>
                </a:solidFill>
              </a:rPr>
              <a:t>大災害は忘れない頃にやってくる（２）</a:t>
            </a:r>
            <a:endParaRPr lang="ja-JP" altLang="ja-JP" sz="4000" dirty="0">
              <a:solidFill>
                <a:schemeClr val="tx1"/>
              </a:solidFill>
            </a:endParaRPr>
          </a:p>
        </p:txBody>
      </p:sp>
      <p:sp>
        <p:nvSpPr>
          <p:cNvPr id="1093635" name="Rectangle 3"/>
          <p:cNvSpPr>
            <a:spLocks noGrp="1" noChangeArrowheads="1"/>
          </p:cNvSpPr>
          <p:nvPr>
            <p:ph type="body" idx="4294967295"/>
          </p:nvPr>
        </p:nvSpPr>
        <p:spPr>
          <a:xfrm>
            <a:off x="444500" y="1392238"/>
            <a:ext cx="8318500" cy="5262562"/>
          </a:xfrm>
          <a:ln>
            <a:solidFill>
              <a:srgbClr val="FFFF00"/>
            </a:solidFill>
          </a:ln>
        </p:spPr>
        <p:txBody>
          <a:bodyPr/>
          <a:lstStyle/>
          <a:p>
            <a:pPr marL="609600" indent="-609600" eaLnBrk="1" hangingPunct="1">
              <a:lnSpc>
                <a:spcPct val="80000"/>
              </a:lnSpc>
              <a:spcBef>
                <a:spcPct val="10000"/>
              </a:spcBef>
              <a:buClr>
                <a:srgbClr val="FFFF99"/>
              </a:buClr>
              <a:buFont typeface="Wingdings" pitchFamily="2" charset="2"/>
              <a:buNone/>
              <a:defRPr/>
            </a:pPr>
            <a:r>
              <a:rPr lang="ja-JP" altLang="en-US" dirty="0" smtClean="0"/>
              <a:t>天正・慶長の時代</a:t>
            </a:r>
            <a:endParaRPr lang="en-US" altLang="ja-JP" dirty="0" smtClean="0"/>
          </a:p>
          <a:p>
            <a:pPr marL="609600" indent="-609600" eaLnBrk="1" hangingPunct="1">
              <a:lnSpc>
                <a:spcPct val="80000"/>
              </a:lnSpc>
              <a:spcBef>
                <a:spcPct val="10000"/>
              </a:spcBef>
              <a:buClr>
                <a:srgbClr val="FFFF99"/>
              </a:buClr>
              <a:buFont typeface="Wingdings" pitchFamily="2" charset="2"/>
              <a:buNone/>
              <a:defRPr/>
            </a:pPr>
            <a:r>
              <a:rPr lang="ja-JP" altLang="en-US" dirty="0" smtClean="0"/>
              <a:t>・</a:t>
            </a:r>
            <a:r>
              <a:rPr lang="en-US" altLang="ja-JP" dirty="0" smtClean="0"/>
              <a:t>1586</a:t>
            </a:r>
            <a:r>
              <a:rPr lang="ja-JP" altLang="ja-JP" dirty="0" smtClean="0"/>
              <a:t>年</a:t>
            </a:r>
            <a:r>
              <a:rPr lang="ja-JP" altLang="en-US" dirty="0" smtClean="0"/>
              <a:t>、</a:t>
            </a:r>
            <a:r>
              <a:rPr lang="ja-JP" altLang="ja-JP" dirty="0" smtClean="0"/>
              <a:t>飛騨、美濃、近江</a:t>
            </a:r>
            <a:r>
              <a:rPr lang="ja-JP" altLang="en-US" dirty="0" smtClean="0"/>
              <a:t>（東海東山道）</a:t>
            </a:r>
            <a:r>
              <a:rPr lang="ja-JP" altLang="ja-JP" dirty="0" smtClean="0"/>
              <a:t>で</a:t>
            </a:r>
            <a:r>
              <a:rPr lang="en-US" altLang="ja-JP" dirty="0" smtClean="0"/>
              <a:t>M8</a:t>
            </a:r>
            <a:r>
              <a:rPr lang="ja-JP" altLang="ja-JP" dirty="0" smtClean="0"/>
              <a:t>級の天正大地震</a:t>
            </a:r>
            <a:endParaRPr lang="en-US" altLang="ja-JP" dirty="0" smtClean="0"/>
          </a:p>
          <a:p>
            <a:pPr marL="609600" indent="-609600" eaLnBrk="1" hangingPunct="1">
              <a:lnSpc>
                <a:spcPct val="80000"/>
              </a:lnSpc>
              <a:spcBef>
                <a:spcPct val="10000"/>
              </a:spcBef>
              <a:buClr>
                <a:srgbClr val="FFFF99"/>
              </a:buClr>
              <a:buFont typeface="Wingdings" pitchFamily="2" charset="2"/>
              <a:buNone/>
              <a:defRPr/>
            </a:pPr>
            <a:r>
              <a:rPr lang="ja-JP" altLang="en-US" dirty="0" smtClean="0"/>
              <a:t>・</a:t>
            </a:r>
            <a:r>
              <a:rPr lang="en-US" altLang="ja-JP" dirty="0" smtClean="0"/>
              <a:t>1596</a:t>
            </a:r>
            <a:r>
              <a:rPr lang="ja-JP" altLang="ja-JP" dirty="0" smtClean="0"/>
              <a:t>年</a:t>
            </a:r>
            <a:r>
              <a:rPr lang="ja-JP" altLang="en-US" dirty="0" smtClean="0"/>
              <a:t>、</a:t>
            </a:r>
            <a:r>
              <a:rPr lang="ja-JP" altLang="ja-JP" dirty="0" smtClean="0"/>
              <a:t>伊予、豊後、伏見で</a:t>
            </a:r>
            <a:r>
              <a:rPr lang="en-US" altLang="ja-JP" dirty="0" smtClean="0"/>
              <a:t>M7</a:t>
            </a:r>
            <a:r>
              <a:rPr lang="ja-JP" altLang="ja-JP" dirty="0" smtClean="0"/>
              <a:t>級の慶長地震</a:t>
            </a:r>
            <a:endParaRPr lang="en-US" altLang="ja-JP" dirty="0" smtClean="0"/>
          </a:p>
          <a:p>
            <a:pPr marL="609600" indent="-609600" eaLnBrk="1" hangingPunct="1">
              <a:lnSpc>
                <a:spcPct val="80000"/>
              </a:lnSpc>
              <a:spcBef>
                <a:spcPct val="10000"/>
              </a:spcBef>
              <a:buClr>
                <a:srgbClr val="FFFF99"/>
              </a:buClr>
              <a:buFont typeface="Wingdings" pitchFamily="2" charset="2"/>
              <a:buNone/>
              <a:defRPr/>
            </a:pPr>
            <a:r>
              <a:rPr lang="ja-JP" altLang="en-US" dirty="0" smtClean="0"/>
              <a:t>・</a:t>
            </a:r>
            <a:r>
              <a:rPr lang="en-US" altLang="ja-JP" dirty="0" smtClean="0"/>
              <a:t>17</a:t>
            </a:r>
            <a:r>
              <a:rPr lang="ja-JP" altLang="ja-JP" dirty="0" smtClean="0"/>
              <a:t>世紀初頭</a:t>
            </a:r>
            <a:r>
              <a:rPr lang="ja-JP" altLang="en-US" dirty="0" smtClean="0"/>
              <a:t>、</a:t>
            </a:r>
            <a:r>
              <a:rPr lang="ja-JP" altLang="ja-JP" dirty="0" smtClean="0"/>
              <a:t>十勝沖から根室沖まで</a:t>
            </a:r>
            <a:r>
              <a:rPr lang="en-US" altLang="ja-JP" dirty="0" smtClean="0"/>
              <a:t>M8.4</a:t>
            </a:r>
            <a:r>
              <a:rPr lang="ja-JP" altLang="ja-JP" dirty="0" smtClean="0"/>
              <a:t>級の地震</a:t>
            </a:r>
            <a:endParaRPr lang="en-US" altLang="ja-JP" dirty="0" smtClean="0"/>
          </a:p>
          <a:p>
            <a:pPr marL="609600" indent="-609600" eaLnBrk="1" hangingPunct="1">
              <a:lnSpc>
                <a:spcPct val="80000"/>
              </a:lnSpc>
              <a:spcBef>
                <a:spcPct val="10000"/>
              </a:spcBef>
              <a:buClr>
                <a:srgbClr val="FFFF99"/>
              </a:buClr>
              <a:buFont typeface="Wingdings" pitchFamily="2" charset="2"/>
              <a:buNone/>
              <a:defRPr/>
            </a:pPr>
            <a:r>
              <a:rPr lang="ja-JP" altLang="en-US" dirty="0" smtClean="0"/>
              <a:t>・</a:t>
            </a:r>
            <a:r>
              <a:rPr lang="en-US" altLang="ja-JP" dirty="0" smtClean="0"/>
              <a:t>1605</a:t>
            </a:r>
            <a:r>
              <a:rPr lang="ja-JP" altLang="ja-JP" dirty="0" smtClean="0"/>
              <a:t>年</a:t>
            </a:r>
            <a:r>
              <a:rPr lang="ja-JP" altLang="en-US" dirty="0" smtClean="0"/>
              <a:t>、</a:t>
            </a:r>
            <a:r>
              <a:rPr lang="en-US" altLang="ja-JP" dirty="0" smtClean="0"/>
              <a:t>M8</a:t>
            </a:r>
            <a:r>
              <a:rPr lang="ja-JP" altLang="ja-JP" dirty="0" smtClean="0"/>
              <a:t>以上の</a:t>
            </a:r>
            <a:r>
              <a:rPr lang="ja-JP" altLang="ja-JP" u="sng" dirty="0" smtClean="0">
                <a:solidFill>
                  <a:srgbClr val="FF0000"/>
                </a:solidFill>
              </a:rPr>
              <a:t>東海・東南海・南海</a:t>
            </a:r>
            <a:r>
              <a:rPr lang="ja-JP" altLang="ja-JP" dirty="0" smtClean="0"/>
              <a:t>の慶長</a:t>
            </a:r>
            <a:r>
              <a:rPr lang="ja-JP" altLang="en-US" dirty="0" smtClean="0"/>
              <a:t>大</a:t>
            </a:r>
            <a:r>
              <a:rPr lang="ja-JP" altLang="ja-JP" dirty="0" smtClean="0"/>
              <a:t>地震</a:t>
            </a:r>
            <a:endParaRPr lang="en-US" altLang="ja-JP" dirty="0" smtClean="0"/>
          </a:p>
          <a:p>
            <a:pPr marL="609600" indent="-609600" eaLnBrk="1" hangingPunct="1">
              <a:lnSpc>
                <a:spcPct val="80000"/>
              </a:lnSpc>
              <a:spcBef>
                <a:spcPct val="10000"/>
              </a:spcBef>
              <a:buClr>
                <a:srgbClr val="FFFF99"/>
              </a:buClr>
              <a:buFont typeface="Wingdings" pitchFamily="2" charset="2"/>
              <a:buNone/>
              <a:defRPr/>
            </a:pPr>
            <a:r>
              <a:rPr lang="ja-JP" altLang="en-US" dirty="0" smtClean="0"/>
              <a:t>・</a:t>
            </a:r>
            <a:r>
              <a:rPr lang="en-US" altLang="ja-JP" dirty="0" smtClean="0"/>
              <a:t>1611</a:t>
            </a:r>
            <a:r>
              <a:rPr lang="ja-JP" altLang="ja-JP" dirty="0" smtClean="0"/>
              <a:t>年</a:t>
            </a:r>
            <a:r>
              <a:rPr lang="ja-JP" altLang="en-US" dirty="0" smtClean="0"/>
              <a:t>、</a:t>
            </a:r>
            <a:r>
              <a:rPr lang="en-US" altLang="ja-JP" dirty="0" smtClean="0"/>
              <a:t>M</a:t>
            </a:r>
            <a:r>
              <a:rPr lang="ja-JP" altLang="en-US" dirty="0" smtClean="0"/>
              <a:t>８から９</a:t>
            </a:r>
            <a:r>
              <a:rPr lang="ja-JP" altLang="ja-JP" dirty="0" smtClean="0"/>
              <a:t>級の慶長三陸地震</a:t>
            </a:r>
            <a:r>
              <a:rPr lang="ja-JP" altLang="en-US" dirty="0" smtClean="0"/>
              <a:t>（東北）</a:t>
            </a:r>
            <a:endParaRPr lang="en-US" altLang="ja-JP" dirty="0" smtClean="0"/>
          </a:p>
          <a:p>
            <a:pPr marL="609600" indent="-609600" eaLnBrk="1" hangingPunct="1">
              <a:lnSpc>
                <a:spcPct val="80000"/>
              </a:lnSpc>
              <a:spcBef>
                <a:spcPct val="10000"/>
              </a:spcBef>
              <a:buClr>
                <a:srgbClr val="FFFF99"/>
              </a:buClr>
              <a:buFont typeface="Wingdings" pitchFamily="2" charset="2"/>
              <a:buNone/>
              <a:defRPr/>
            </a:pPr>
            <a:r>
              <a:rPr lang="ja-JP" altLang="en-US" dirty="0" smtClean="0"/>
              <a:t>・</a:t>
            </a:r>
            <a:r>
              <a:rPr lang="en-US" altLang="ja-JP" dirty="0" smtClean="0"/>
              <a:t>1615</a:t>
            </a:r>
            <a:r>
              <a:rPr lang="ja-JP" altLang="ja-JP" dirty="0" smtClean="0"/>
              <a:t>年</a:t>
            </a:r>
            <a:r>
              <a:rPr lang="ja-JP" altLang="en-US" dirty="0" smtClean="0"/>
              <a:t>、慶長</a:t>
            </a:r>
            <a:r>
              <a:rPr lang="ja-JP" altLang="ja-JP" dirty="0" smtClean="0"/>
              <a:t>江戸地震</a:t>
            </a:r>
            <a:endParaRPr lang="en-US" altLang="ja-JP" dirty="0" smtClean="0"/>
          </a:p>
          <a:p>
            <a:pPr marL="609600" indent="-609600" eaLnBrk="1" hangingPunct="1">
              <a:lnSpc>
                <a:spcPct val="80000"/>
              </a:lnSpc>
              <a:spcBef>
                <a:spcPct val="10000"/>
              </a:spcBef>
              <a:buClr>
                <a:srgbClr val="FFFF99"/>
              </a:buClr>
              <a:buFont typeface="Wingdings" pitchFamily="2" charset="2"/>
              <a:buNone/>
              <a:defRPr/>
            </a:pPr>
            <a:r>
              <a:rPr lang="ja-JP" altLang="en-US" dirty="0"/>
              <a:t>・</a:t>
            </a:r>
            <a:r>
              <a:rPr lang="en-US" altLang="ja-JP" dirty="0" smtClean="0"/>
              <a:t>1616</a:t>
            </a:r>
            <a:r>
              <a:rPr lang="ja-JP" altLang="en-US" dirty="0" smtClean="0"/>
              <a:t>年、宮城県沖地震</a:t>
            </a:r>
            <a:r>
              <a:rPr lang="ja-JP" altLang="en-US" dirty="0"/>
              <a:t>（東北</a:t>
            </a:r>
            <a:r>
              <a:rPr lang="ja-JP" altLang="en-US" dirty="0" smtClean="0"/>
              <a:t>）</a:t>
            </a:r>
            <a:endParaRPr lang="en-US" altLang="ja-JP" dirty="0" smtClean="0"/>
          </a:p>
          <a:p>
            <a:pPr marL="609600" indent="-609600" eaLnBrk="1" hangingPunct="1">
              <a:lnSpc>
                <a:spcPct val="80000"/>
              </a:lnSpc>
              <a:spcBef>
                <a:spcPct val="10000"/>
              </a:spcBef>
              <a:buClr>
                <a:srgbClr val="FFFF99"/>
              </a:buClr>
              <a:buFont typeface="Wingdings" pitchFamily="2" charset="2"/>
              <a:buNone/>
              <a:defRPr/>
            </a:pPr>
            <a:r>
              <a:rPr lang="ja-JP" altLang="en-US" sz="4400" u="sng" dirty="0"/>
              <a:t>この間</a:t>
            </a:r>
            <a:r>
              <a:rPr lang="ja-JP" altLang="en-US" sz="4400" u="sng" dirty="0" smtClean="0"/>
              <a:t>は３１年</a:t>
            </a:r>
            <a:endParaRPr lang="en-US" altLang="ja-JP" sz="4400" u="sng"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Rot="1" noChangeArrowheads="1"/>
          </p:cNvSpPr>
          <p:nvPr>
            <p:ph type="title" idx="4294967295"/>
          </p:nvPr>
        </p:nvSpPr>
        <p:spPr>
          <a:xfrm>
            <a:off x="393700" y="0"/>
            <a:ext cx="8432800" cy="1217613"/>
          </a:xfrm>
          <a:solidFill>
            <a:srgbClr val="FF0000"/>
          </a:solidFill>
          <a:ln w="28575">
            <a:solidFill>
              <a:schemeClr val="tx1"/>
            </a:solidFill>
          </a:ln>
        </p:spPr>
        <p:txBody>
          <a:bodyPr/>
          <a:lstStyle/>
          <a:p>
            <a:pPr>
              <a:defRPr/>
            </a:pPr>
            <a:r>
              <a:rPr lang="ja-JP" altLang="en-US" sz="4000" dirty="0" smtClean="0">
                <a:solidFill>
                  <a:schemeClr val="tx1"/>
                </a:solidFill>
              </a:rPr>
              <a:t>大災害は忘れない頃にやってくる（３）</a:t>
            </a:r>
            <a:endParaRPr lang="ja-JP" altLang="ja-JP" sz="4000" dirty="0">
              <a:solidFill>
                <a:schemeClr val="tx1"/>
              </a:solidFill>
            </a:endParaRPr>
          </a:p>
        </p:txBody>
      </p:sp>
      <p:sp>
        <p:nvSpPr>
          <p:cNvPr id="1093635" name="Rectangle 3"/>
          <p:cNvSpPr>
            <a:spLocks noGrp="1" noChangeArrowheads="1"/>
          </p:cNvSpPr>
          <p:nvPr>
            <p:ph type="body" idx="4294967295"/>
          </p:nvPr>
        </p:nvSpPr>
        <p:spPr>
          <a:xfrm>
            <a:off x="444500" y="1392238"/>
            <a:ext cx="8318500" cy="5262562"/>
          </a:xfrm>
          <a:ln>
            <a:solidFill>
              <a:srgbClr val="FFFF00"/>
            </a:solidFill>
          </a:ln>
        </p:spPr>
        <p:txBody>
          <a:bodyPr/>
          <a:lstStyle/>
          <a:p>
            <a:pPr marL="609600" indent="-609600" eaLnBrk="1" hangingPunct="1">
              <a:lnSpc>
                <a:spcPct val="80000"/>
              </a:lnSpc>
              <a:spcBef>
                <a:spcPct val="10000"/>
              </a:spcBef>
              <a:buClr>
                <a:srgbClr val="FFFF99"/>
              </a:buClr>
              <a:buFont typeface="Wingdings" pitchFamily="2" charset="2"/>
              <a:buNone/>
              <a:defRPr/>
            </a:pPr>
            <a:r>
              <a:rPr lang="ja-JP" altLang="en-US" sz="4000" dirty="0" smtClean="0"/>
              <a:t>元禄・宝永の時代</a:t>
            </a:r>
            <a:endParaRPr lang="en-US" altLang="ja-JP" sz="4000" dirty="0" smtClean="0"/>
          </a:p>
          <a:p>
            <a:pPr marL="609600" indent="-609600" eaLnBrk="1" hangingPunct="1">
              <a:lnSpc>
                <a:spcPct val="80000"/>
              </a:lnSpc>
              <a:spcBef>
                <a:spcPct val="10000"/>
              </a:spcBef>
              <a:buClr>
                <a:srgbClr val="FFFF99"/>
              </a:buClr>
              <a:buFont typeface="Wingdings" pitchFamily="2" charset="2"/>
              <a:buNone/>
              <a:defRPr/>
            </a:pPr>
            <a:r>
              <a:rPr lang="ja-JP" altLang="en-US" sz="4000" dirty="0" smtClean="0"/>
              <a:t>・</a:t>
            </a:r>
            <a:r>
              <a:rPr lang="en-US" altLang="ja-JP" sz="4000" dirty="0" smtClean="0"/>
              <a:t>1703</a:t>
            </a:r>
            <a:r>
              <a:rPr lang="ja-JP" altLang="ja-JP" sz="4000" dirty="0" smtClean="0"/>
              <a:t>年</a:t>
            </a:r>
            <a:r>
              <a:rPr lang="en-US" altLang="ja-JP" sz="4000" dirty="0" smtClean="0"/>
              <a:t>M8</a:t>
            </a:r>
            <a:r>
              <a:rPr lang="ja-JP" altLang="ja-JP" sz="4000" dirty="0" smtClean="0"/>
              <a:t>級の元禄関東地震</a:t>
            </a:r>
            <a:endParaRPr lang="en-US" altLang="ja-JP" sz="4000" dirty="0" smtClean="0"/>
          </a:p>
          <a:p>
            <a:pPr marL="609600" indent="-609600" eaLnBrk="1" hangingPunct="1">
              <a:lnSpc>
                <a:spcPct val="80000"/>
              </a:lnSpc>
              <a:spcBef>
                <a:spcPct val="10000"/>
              </a:spcBef>
              <a:buClr>
                <a:srgbClr val="FFFF99"/>
              </a:buClr>
              <a:buFont typeface="Wingdings" pitchFamily="2" charset="2"/>
              <a:buNone/>
              <a:defRPr/>
            </a:pPr>
            <a:r>
              <a:rPr lang="ja-JP" altLang="en-US" sz="4000" dirty="0" smtClean="0"/>
              <a:t>・</a:t>
            </a:r>
            <a:r>
              <a:rPr lang="en-US" altLang="ja-JP" sz="4000" dirty="0" smtClean="0"/>
              <a:t>1704</a:t>
            </a:r>
            <a:r>
              <a:rPr lang="ja-JP" altLang="en-US" sz="4000" dirty="0" smtClean="0"/>
              <a:t>年</a:t>
            </a:r>
            <a:r>
              <a:rPr lang="en-US" altLang="ja-JP" sz="4000" dirty="0" smtClean="0"/>
              <a:t>M7</a:t>
            </a:r>
            <a:r>
              <a:rPr lang="ja-JP" altLang="en-US" sz="4000" dirty="0" smtClean="0"/>
              <a:t>の羽後・陸奥地震</a:t>
            </a:r>
            <a:endParaRPr lang="en-US" altLang="ja-JP" sz="4000" dirty="0" smtClean="0"/>
          </a:p>
          <a:p>
            <a:pPr marL="609600" indent="-609600" eaLnBrk="1" hangingPunct="1">
              <a:lnSpc>
                <a:spcPct val="80000"/>
              </a:lnSpc>
              <a:spcBef>
                <a:spcPct val="10000"/>
              </a:spcBef>
              <a:buClr>
                <a:srgbClr val="FFFF99"/>
              </a:buClr>
              <a:buFont typeface="Wingdings" pitchFamily="2" charset="2"/>
              <a:buNone/>
              <a:defRPr/>
            </a:pPr>
            <a:r>
              <a:rPr lang="ja-JP" altLang="en-US" sz="4000" dirty="0" smtClean="0"/>
              <a:t>・</a:t>
            </a:r>
            <a:r>
              <a:rPr lang="en-US" altLang="ja-JP" sz="4000" dirty="0" smtClean="0"/>
              <a:t>1707</a:t>
            </a:r>
            <a:r>
              <a:rPr lang="ja-JP" altLang="ja-JP" sz="4000" dirty="0" smtClean="0"/>
              <a:t>年</a:t>
            </a:r>
            <a:r>
              <a:rPr lang="en-US" altLang="ja-JP" sz="4000" dirty="0" smtClean="0"/>
              <a:t>M8.4</a:t>
            </a:r>
            <a:r>
              <a:rPr lang="ja-JP" altLang="ja-JP" sz="4000" dirty="0" smtClean="0"/>
              <a:t>の</a:t>
            </a:r>
            <a:r>
              <a:rPr lang="ja-JP" altLang="ja-JP" sz="4000" u="sng" dirty="0" smtClean="0">
                <a:solidFill>
                  <a:srgbClr val="FF0000"/>
                </a:solidFill>
              </a:rPr>
              <a:t>東海・東南海・南海三連動型</a:t>
            </a:r>
            <a:r>
              <a:rPr lang="ja-JP" altLang="ja-JP" sz="4000" dirty="0" smtClean="0"/>
              <a:t>の宝永地震、</a:t>
            </a:r>
            <a:endParaRPr lang="en-US" altLang="ja-JP" sz="4000" dirty="0" smtClean="0"/>
          </a:p>
          <a:p>
            <a:pPr marL="609600" indent="-609600" eaLnBrk="1" hangingPunct="1">
              <a:lnSpc>
                <a:spcPct val="80000"/>
              </a:lnSpc>
              <a:spcBef>
                <a:spcPct val="10000"/>
              </a:spcBef>
              <a:buClr>
                <a:srgbClr val="FFFF99"/>
              </a:buClr>
              <a:buFont typeface="Wingdings" pitchFamily="2" charset="2"/>
              <a:buNone/>
              <a:defRPr/>
            </a:pPr>
            <a:r>
              <a:rPr lang="ja-JP" altLang="en-US" sz="4000" dirty="0" smtClean="0"/>
              <a:t>・</a:t>
            </a:r>
            <a:r>
              <a:rPr lang="ja-JP" altLang="ja-JP" sz="4000" dirty="0" smtClean="0"/>
              <a:t>同年</a:t>
            </a:r>
            <a:r>
              <a:rPr lang="ja-JP" altLang="en-US" sz="4000" dirty="0" smtClean="0"/>
              <a:t>、</a:t>
            </a:r>
            <a:r>
              <a:rPr lang="ja-JP" altLang="ja-JP" sz="4000" dirty="0" smtClean="0"/>
              <a:t>富士山が噴火</a:t>
            </a:r>
            <a:endParaRPr lang="en-US" altLang="ja-JP" sz="4000" dirty="0" smtClean="0"/>
          </a:p>
          <a:p>
            <a:pPr marL="609600" indent="-609600" eaLnBrk="1" hangingPunct="1">
              <a:lnSpc>
                <a:spcPct val="80000"/>
              </a:lnSpc>
              <a:spcBef>
                <a:spcPct val="10000"/>
              </a:spcBef>
              <a:buClr>
                <a:srgbClr val="FFFF99"/>
              </a:buClr>
              <a:buFont typeface="Wingdings" pitchFamily="2" charset="2"/>
              <a:buNone/>
              <a:defRPr/>
            </a:pPr>
            <a:r>
              <a:rPr lang="ja-JP" altLang="en-US" sz="4000" dirty="0" smtClean="0"/>
              <a:t>・</a:t>
            </a:r>
            <a:r>
              <a:rPr lang="en-US" altLang="ja-JP" sz="4000" dirty="0" smtClean="0"/>
              <a:t>1717</a:t>
            </a:r>
            <a:r>
              <a:rPr lang="ja-JP" altLang="ja-JP" sz="4000" dirty="0" smtClean="0"/>
              <a:t>年</a:t>
            </a:r>
            <a:r>
              <a:rPr lang="ja-JP" altLang="en-US" sz="4000" dirty="0" smtClean="0"/>
              <a:t>、</a:t>
            </a:r>
            <a:r>
              <a:rPr lang="en-US" altLang="ja-JP" sz="4000" dirty="0" smtClean="0"/>
              <a:t>M7.5</a:t>
            </a:r>
            <a:r>
              <a:rPr lang="ja-JP" altLang="ja-JP" sz="4000" dirty="0" smtClean="0"/>
              <a:t>宮城県沖地震</a:t>
            </a:r>
            <a:r>
              <a:rPr lang="ja-JP" altLang="en-US" sz="4000" dirty="0" smtClean="0"/>
              <a:t>（東北）</a:t>
            </a:r>
            <a:endParaRPr lang="en-US" altLang="ja-JP" sz="4000" dirty="0" smtClean="0"/>
          </a:p>
          <a:p>
            <a:pPr marL="609600" indent="-609600" eaLnBrk="1" hangingPunct="1">
              <a:lnSpc>
                <a:spcPct val="80000"/>
              </a:lnSpc>
              <a:spcBef>
                <a:spcPct val="10000"/>
              </a:spcBef>
              <a:buClr>
                <a:srgbClr val="FFFF99"/>
              </a:buClr>
              <a:buFont typeface="Wingdings" pitchFamily="2" charset="2"/>
              <a:buNone/>
              <a:defRPr/>
            </a:pPr>
            <a:endParaRPr lang="en-US" altLang="ja-JP" sz="4000" dirty="0" smtClean="0"/>
          </a:p>
          <a:p>
            <a:pPr marL="609600" indent="-609600" eaLnBrk="1" hangingPunct="1">
              <a:lnSpc>
                <a:spcPct val="80000"/>
              </a:lnSpc>
              <a:spcBef>
                <a:spcPct val="10000"/>
              </a:spcBef>
              <a:buClr>
                <a:srgbClr val="FFFF99"/>
              </a:buClr>
              <a:buFont typeface="Wingdings" pitchFamily="2" charset="2"/>
              <a:buNone/>
              <a:defRPr/>
            </a:pPr>
            <a:r>
              <a:rPr lang="ja-JP" altLang="en-US" sz="5400" u="sng" dirty="0" smtClean="0">
                <a:effectLst/>
              </a:rPr>
              <a:t>この間は１５年</a:t>
            </a:r>
            <a:endParaRPr lang="en-US" altLang="ja-JP" sz="5400" u="sng" dirty="0" smtClean="0">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Rot="1" noChangeArrowheads="1"/>
          </p:cNvSpPr>
          <p:nvPr>
            <p:ph type="title" idx="4294967295"/>
          </p:nvPr>
        </p:nvSpPr>
        <p:spPr>
          <a:xfrm>
            <a:off x="393700" y="0"/>
            <a:ext cx="8432800" cy="1217613"/>
          </a:xfrm>
          <a:solidFill>
            <a:srgbClr val="FF0000"/>
          </a:solidFill>
          <a:ln w="28575">
            <a:solidFill>
              <a:schemeClr val="tx1"/>
            </a:solidFill>
          </a:ln>
        </p:spPr>
        <p:txBody>
          <a:bodyPr/>
          <a:lstStyle/>
          <a:p>
            <a:pPr>
              <a:defRPr/>
            </a:pPr>
            <a:r>
              <a:rPr lang="ja-JP" altLang="en-US" sz="4000" dirty="0" smtClean="0">
                <a:solidFill>
                  <a:schemeClr val="tx1"/>
                </a:solidFill>
              </a:rPr>
              <a:t>大災害は忘れない頃にやってくる（４）</a:t>
            </a:r>
            <a:endParaRPr lang="ja-JP" altLang="ja-JP" sz="4000" dirty="0">
              <a:solidFill>
                <a:schemeClr val="tx1"/>
              </a:solidFill>
            </a:endParaRPr>
          </a:p>
        </p:txBody>
      </p:sp>
      <p:sp>
        <p:nvSpPr>
          <p:cNvPr id="67587" name="Rectangle 3"/>
          <p:cNvSpPr>
            <a:spLocks noGrp="1" noChangeArrowheads="1"/>
          </p:cNvSpPr>
          <p:nvPr>
            <p:ph type="body" idx="4294967295"/>
          </p:nvPr>
        </p:nvSpPr>
        <p:spPr>
          <a:xfrm>
            <a:off x="444500" y="1392238"/>
            <a:ext cx="8318500" cy="5262562"/>
          </a:xfrm>
          <a:noFill/>
          <a:ln>
            <a:solidFill>
              <a:srgbClr val="FFFF00"/>
            </a:solidFill>
          </a:ln>
        </p:spPr>
        <p:txBody>
          <a:bodyPr/>
          <a:lstStyle/>
          <a:p>
            <a:pPr marL="609600" indent="-609600" eaLnBrk="1" hangingPunct="1">
              <a:lnSpc>
                <a:spcPct val="80000"/>
              </a:lnSpc>
              <a:spcBef>
                <a:spcPct val="10000"/>
              </a:spcBef>
              <a:buClr>
                <a:srgbClr val="FFFF99"/>
              </a:buClr>
              <a:buFont typeface="Wingdings" pitchFamily="2" charset="2"/>
              <a:buNone/>
            </a:pPr>
            <a:r>
              <a:rPr lang="ja-JP" altLang="en-US" sz="4800" dirty="0" smtClean="0">
                <a:effectLst/>
              </a:rPr>
              <a:t>大正・昭和の時代</a:t>
            </a:r>
            <a:endParaRPr lang="en-US" altLang="ja-JP" sz="4800" dirty="0" smtClean="0">
              <a:effectLst/>
            </a:endParaRPr>
          </a:p>
          <a:p>
            <a:pPr marL="609600" indent="-609600" eaLnBrk="1" hangingPunct="1">
              <a:lnSpc>
                <a:spcPct val="80000"/>
              </a:lnSpc>
              <a:spcBef>
                <a:spcPct val="10000"/>
              </a:spcBef>
              <a:buClr>
                <a:srgbClr val="FFFF99"/>
              </a:buClr>
              <a:buFont typeface="Wingdings" pitchFamily="2" charset="2"/>
              <a:buNone/>
            </a:pPr>
            <a:r>
              <a:rPr lang="ja-JP" altLang="en-US" sz="3600" dirty="0" smtClean="0">
                <a:effectLst/>
              </a:rPr>
              <a:t>・</a:t>
            </a:r>
            <a:r>
              <a:rPr lang="en-US" altLang="ja-JP" sz="3600" dirty="0" smtClean="0">
                <a:effectLst/>
              </a:rPr>
              <a:t>1923</a:t>
            </a:r>
            <a:r>
              <a:rPr lang="ja-JP" altLang="en-US" sz="3600" dirty="0" smtClean="0">
                <a:effectLst/>
              </a:rPr>
              <a:t>年、</a:t>
            </a:r>
            <a:r>
              <a:rPr lang="en-US" altLang="ja-JP" sz="3600" dirty="0" smtClean="0">
                <a:effectLst/>
              </a:rPr>
              <a:t>M8</a:t>
            </a:r>
            <a:r>
              <a:rPr lang="ja-JP" altLang="en-US" sz="3600" dirty="0" err="1" smtClean="0">
                <a:effectLst/>
              </a:rPr>
              <a:t>の関</a:t>
            </a:r>
            <a:r>
              <a:rPr lang="ja-JP" altLang="en-US" sz="3600" dirty="0" smtClean="0">
                <a:effectLst/>
              </a:rPr>
              <a:t>東大震災（関東）</a:t>
            </a:r>
            <a:endParaRPr lang="en-US" altLang="ja-JP" sz="3600" dirty="0" smtClean="0">
              <a:effectLst/>
            </a:endParaRPr>
          </a:p>
          <a:p>
            <a:pPr marL="609600" indent="-609600" eaLnBrk="1" hangingPunct="1">
              <a:lnSpc>
                <a:spcPct val="80000"/>
              </a:lnSpc>
              <a:spcBef>
                <a:spcPct val="10000"/>
              </a:spcBef>
              <a:buClr>
                <a:srgbClr val="FFFF99"/>
              </a:buClr>
              <a:buFont typeface="Wingdings" pitchFamily="2" charset="2"/>
              <a:buNone/>
            </a:pPr>
            <a:r>
              <a:rPr lang="ja-JP" altLang="en-US" sz="3600" dirty="0" smtClean="0">
                <a:effectLst/>
              </a:rPr>
              <a:t>・</a:t>
            </a:r>
            <a:r>
              <a:rPr lang="en-US" altLang="ja-JP" sz="3600" dirty="0" smtClean="0">
                <a:effectLst/>
              </a:rPr>
              <a:t>1936</a:t>
            </a:r>
            <a:r>
              <a:rPr lang="ja-JP" altLang="en-US" sz="3600" dirty="0" smtClean="0">
                <a:effectLst/>
              </a:rPr>
              <a:t>年、</a:t>
            </a:r>
            <a:r>
              <a:rPr lang="en-US" altLang="ja-JP" sz="3600" dirty="0" smtClean="0">
                <a:effectLst/>
              </a:rPr>
              <a:t>M7.4</a:t>
            </a:r>
            <a:r>
              <a:rPr lang="ja-JP" altLang="en-US" sz="3600" dirty="0" smtClean="0">
                <a:effectLst/>
              </a:rPr>
              <a:t>宮城県沖地震（東北）</a:t>
            </a:r>
            <a:endParaRPr lang="en-US" altLang="ja-JP" sz="3600" dirty="0" smtClean="0">
              <a:effectLst/>
            </a:endParaRPr>
          </a:p>
          <a:p>
            <a:pPr marL="609600" indent="-609600" eaLnBrk="1" hangingPunct="1">
              <a:lnSpc>
                <a:spcPct val="80000"/>
              </a:lnSpc>
              <a:spcBef>
                <a:spcPct val="10000"/>
              </a:spcBef>
              <a:buClr>
                <a:srgbClr val="FFFF99"/>
              </a:buClr>
              <a:buFont typeface="Wingdings" pitchFamily="2" charset="2"/>
              <a:buNone/>
            </a:pPr>
            <a:r>
              <a:rPr lang="ja-JP" altLang="en-US" sz="3600" dirty="0" smtClean="0">
                <a:effectLst/>
              </a:rPr>
              <a:t>・</a:t>
            </a:r>
            <a:r>
              <a:rPr lang="en-US" altLang="ja-JP" sz="3600" dirty="0" smtClean="0">
                <a:effectLst/>
              </a:rPr>
              <a:t>1944</a:t>
            </a:r>
            <a:r>
              <a:rPr lang="ja-JP" altLang="en-US" sz="3600" dirty="0" smtClean="0">
                <a:effectLst/>
              </a:rPr>
              <a:t>年、</a:t>
            </a:r>
            <a:r>
              <a:rPr lang="en-US" altLang="ja-JP" sz="3600" dirty="0" smtClean="0">
                <a:effectLst/>
              </a:rPr>
              <a:t>M8.2</a:t>
            </a:r>
            <a:r>
              <a:rPr lang="ja-JP" altLang="en-US" sz="3600" dirty="0" smtClean="0">
                <a:solidFill>
                  <a:srgbClr val="FF0000"/>
                </a:solidFill>
                <a:effectLst/>
              </a:rPr>
              <a:t>東南海地震（中部・関西）</a:t>
            </a:r>
            <a:endParaRPr lang="en-US" altLang="ja-JP" sz="3600" dirty="0" smtClean="0">
              <a:solidFill>
                <a:srgbClr val="FF0000"/>
              </a:solidFill>
              <a:effectLst/>
            </a:endParaRPr>
          </a:p>
          <a:p>
            <a:pPr marL="609600" indent="-609600" eaLnBrk="1" hangingPunct="1">
              <a:lnSpc>
                <a:spcPct val="80000"/>
              </a:lnSpc>
              <a:spcBef>
                <a:spcPct val="10000"/>
              </a:spcBef>
              <a:buClr>
                <a:srgbClr val="FFFF99"/>
              </a:buClr>
              <a:buFont typeface="Wingdings" pitchFamily="2" charset="2"/>
              <a:buNone/>
            </a:pPr>
            <a:r>
              <a:rPr lang="ja-JP" altLang="en-US" sz="3600" dirty="0" smtClean="0">
                <a:effectLst/>
              </a:rPr>
              <a:t>・</a:t>
            </a:r>
            <a:r>
              <a:rPr lang="en-US" altLang="ja-JP" sz="3600" dirty="0" smtClean="0">
                <a:effectLst/>
              </a:rPr>
              <a:t>1946</a:t>
            </a:r>
            <a:r>
              <a:rPr lang="ja-JP" altLang="en-US" sz="3600" dirty="0" smtClean="0">
                <a:effectLst/>
              </a:rPr>
              <a:t>年、</a:t>
            </a:r>
            <a:r>
              <a:rPr lang="en-US" altLang="ja-JP" sz="3600" dirty="0" smtClean="0">
                <a:effectLst/>
              </a:rPr>
              <a:t>M8.4</a:t>
            </a:r>
            <a:r>
              <a:rPr lang="ja-JP" altLang="en-US" sz="3600" dirty="0" smtClean="0">
                <a:solidFill>
                  <a:srgbClr val="FF0000"/>
                </a:solidFill>
                <a:effectLst/>
              </a:rPr>
              <a:t>南海地震（関西、四国）</a:t>
            </a:r>
            <a:endParaRPr lang="en-US" altLang="ja-JP" sz="3600" dirty="0" smtClean="0">
              <a:solidFill>
                <a:srgbClr val="FF0000"/>
              </a:solidFill>
              <a:effectLst/>
            </a:endParaRPr>
          </a:p>
          <a:p>
            <a:pPr marL="609600" indent="-609600" eaLnBrk="1" hangingPunct="1">
              <a:lnSpc>
                <a:spcPct val="80000"/>
              </a:lnSpc>
              <a:spcBef>
                <a:spcPct val="10000"/>
              </a:spcBef>
              <a:buClr>
                <a:srgbClr val="FFFF99"/>
              </a:buClr>
              <a:buFont typeface="Wingdings" pitchFamily="2" charset="2"/>
              <a:buNone/>
            </a:pPr>
            <a:r>
              <a:rPr lang="ja-JP" altLang="en-US" sz="3600" dirty="0" smtClean="0">
                <a:effectLst/>
              </a:rPr>
              <a:t>・</a:t>
            </a:r>
            <a:r>
              <a:rPr lang="en-US" altLang="ja-JP" sz="3600" dirty="0" smtClean="0">
                <a:effectLst/>
              </a:rPr>
              <a:t>1948</a:t>
            </a:r>
            <a:r>
              <a:rPr lang="ja-JP" altLang="en-US" sz="3600" dirty="0" smtClean="0">
                <a:effectLst/>
              </a:rPr>
              <a:t>年、</a:t>
            </a:r>
            <a:r>
              <a:rPr lang="en-US" altLang="ja-JP" sz="3600" dirty="0" smtClean="0">
                <a:effectLst/>
              </a:rPr>
              <a:t>M7</a:t>
            </a:r>
            <a:r>
              <a:rPr lang="ja-JP" altLang="en-US" sz="3600" dirty="0" smtClean="0">
                <a:effectLst/>
              </a:rPr>
              <a:t>福井地震（北陸）</a:t>
            </a:r>
            <a:endParaRPr lang="en-US" altLang="ja-JP" sz="3600" dirty="0" smtClean="0">
              <a:effectLst/>
            </a:endParaRPr>
          </a:p>
          <a:p>
            <a:pPr marL="609600" indent="-609600" eaLnBrk="1" hangingPunct="1">
              <a:lnSpc>
                <a:spcPct val="80000"/>
              </a:lnSpc>
              <a:spcBef>
                <a:spcPct val="10000"/>
              </a:spcBef>
              <a:buClr>
                <a:srgbClr val="FFFF99"/>
              </a:buClr>
              <a:buFont typeface="Wingdings" pitchFamily="2" charset="2"/>
              <a:buNone/>
            </a:pPr>
            <a:r>
              <a:rPr lang="ja-JP" altLang="en-US" sz="3600" dirty="0" smtClean="0">
                <a:solidFill>
                  <a:srgbClr val="FFFF00"/>
                </a:solidFill>
                <a:effectLst/>
              </a:rPr>
              <a:t>　　　　　　　　</a:t>
            </a:r>
            <a:endParaRPr lang="en-US" altLang="ja-JP" sz="3600" dirty="0" smtClean="0">
              <a:solidFill>
                <a:srgbClr val="FFFF00"/>
              </a:solidFill>
              <a:effectLst/>
            </a:endParaRPr>
          </a:p>
          <a:p>
            <a:pPr marL="609600" indent="-609600" eaLnBrk="1" hangingPunct="1">
              <a:lnSpc>
                <a:spcPct val="80000"/>
              </a:lnSpc>
              <a:spcBef>
                <a:spcPct val="10000"/>
              </a:spcBef>
              <a:buClr>
                <a:srgbClr val="FFFF99"/>
              </a:buClr>
              <a:buFont typeface="Wingdings" pitchFamily="2" charset="2"/>
              <a:buNone/>
            </a:pPr>
            <a:r>
              <a:rPr lang="ja-JP" altLang="en-US" sz="5400" u="sng" dirty="0" smtClean="0">
                <a:effectLst/>
              </a:rPr>
              <a:t>この間は２６年</a:t>
            </a:r>
            <a:endParaRPr lang="en-US" altLang="ja-JP" sz="5400" u="sng" dirty="0" smtClean="0">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Rot="1" noChangeArrowheads="1"/>
          </p:cNvSpPr>
          <p:nvPr>
            <p:ph type="title" idx="4294967295"/>
          </p:nvPr>
        </p:nvSpPr>
        <p:spPr>
          <a:xfrm>
            <a:off x="393700" y="0"/>
            <a:ext cx="8432800" cy="1217613"/>
          </a:xfrm>
          <a:solidFill>
            <a:srgbClr val="FF0000"/>
          </a:solidFill>
          <a:ln w="28575">
            <a:solidFill>
              <a:schemeClr val="tx1"/>
            </a:solidFill>
          </a:ln>
        </p:spPr>
        <p:txBody>
          <a:bodyPr/>
          <a:lstStyle/>
          <a:p>
            <a:pPr>
              <a:defRPr/>
            </a:pPr>
            <a:r>
              <a:rPr lang="ja-JP" altLang="en-US" sz="4000" dirty="0" smtClean="0">
                <a:solidFill>
                  <a:schemeClr val="tx1"/>
                </a:solidFill>
              </a:rPr>
              <a:t>大災害は忘れない頃にやってくる（５）</a:t>
            </a:r>
            <a:endParaRPr lang="ja-JP" altLang="ja-JP" sz="4000" dirty="0">
              <a:solidFill>
                <a:schemeClr val="tx1"/>
              </a:solidFill>
            </a:endParaRPr>
          </a:p>
        </p:txBody>
      </p:sp>
      <p:sp>
        <p:nvSpPr>
          <p:cNvPr id="68611" name="Rectangle 3"/>
          <p:cNvSpPr>
            <a:spLocks noGrp="1" noChangeArrowheads="1"/>
          </p:cNvSpPr>
          <p:nvPr>
            <p:ph type="body" idx="4294967295"/>
          </p:nvPr>
        </p:nvSpPr>
        <p:spPr>
          <a:xfrm>
            <a:off x="444500" y="1392238"/>
            <a:ext cx="8318500" cy="5262562"/>
          </a:xfrm>
          <a:noFill/>
          <a:ln>
            <a:solidFill>
              <a:srgbClr val="FFFF00"/>
            </a:solidFill>
          </a:ln>
        </p:spPr>
        <p:txBody>
          <a:bodyPr/>
          <a:lstStyle/>
          <a:p>
            <a:pPr marL="609600" indent="-609600" eaLnBrk="1" hangingPunct="1">
              <a:lnSpc>
                <a:spcPct val="80000"/>
              </a:lnSpc>
              <a:spcBef>
                <a:spcPct val="10000"/>
              </a:spcBef>
              <a:buClr>
                <a:srgbClr val="FFFF99"/>
              </a:buClr>
              <a:buFont typeface="Wingdings" pitchFamily="2" charset="2"/>
              <a:buNone/>
            </a:pPr>
            <a:r>
              <a:rPr lang="ja-JP" altLang="en-US" sz="3600" smtClean="0">
                <a:solidFill>
                  <a:srgbClr val="FFFF00"/>
                </a:solidFill>
                <a:effectLst/>
              </a:rPr>
              <a:t>そして「平成の時代」</a:t>
            </a:r>
            <a:endParaRPr lang="en-US" altLang="ja-JP" sz="3600" smtClean="0">
              <a:solidFill>
                <a:srgbClr val="FFFF00"/>
              </a:solidFill>
              <a:effectLst/>
            </a:endParaRPr>
          </a:p>
          <a:p>
            <a:pPr marL="609600" indent="-609600" eaLnBrk="1" hangingPunct="1">
              <a:lnSpc>
                <a:spcPct val="80000"/>
              </a:lnSpc>
              <a:spcBef>
                <a:spcPct val="10000"/>
              </a:spcBef>
              <a:buClr>
                <a:srgbClr val="FFFF99"/>
              </a:buClr>
              <a:buFont typeface="Wingdings" pitchFamily="2" charset="2"/>
              <a:buNone/>
            </a:pPr>
            <a:r>
              <a:rPr lang="ja-JP" altLang="en-US" sz="3600" smtClean="0">
                <a:solidFill>
                  <a:srgbClr val="FFFF00"/>
                </a:solidFill>
                <a:effectLst/>
              </a:rPr>
              <a:t>・</a:t>
            </a:r>
            <a:r>
              <a:rPr lang="en-US" altLang="ja-JP" sz="3600" smtClean="0">
                <a:solidFill>
                  <a:srgbClr val="FFFF00"/>
                </a:solidFill>
                <a:effectLst/>
              </a:rPr>
              <a:t>1995</a:t>
            </a:r>
            <a:r>
              <a:rPr lang="ja-JP" altLang="en-US" sz="3600" smtClean="0">
                <a:solidFill>
                  <a:srgbClr val="FFFF00"/>
                </a:solidFill>
                <a:effectLst/>
              </a:rPr>
              <a:t>年、</a:t>
            </a:r>
            <a:r>
              <a:rPr lang="en-US" altLang="ja-JP" sz="3600" smtClean="0">
                <a:solidFill>
                  <a:srgbClr val="FFFF00"/>
                </a:solidFill>
                <a:effectLst/>
              </a:rPr>
              <a:t>M7.3</a:t>
            </a:r>
            <a:r>
              <a:rPr lang="ja-JP" altLang="en-US" sz="3600" smtClean="0">
                <a:solidFill>
                  <a:srgbClr val="FFFF00"/>
                </a:solidFill>
                <a:effectLst/>
              </a:rPr>
              <a:t>阪神・淡路大震災（関西）</a:t>
            </a:r>
            <a:endParaRPr lang="en-US" altLang="ja-JP" sz="3600" smtClean="0">
              <a:solidFill>
                <a:srgbClr val="FFFF00"/>
              </a:solidFill>
              <a:effectLst/>
            </a:endParaRPr>
          </a:p>
          <a:p>
            <a:pPr marL="609600" indent="-609600" eaLnBrk="1" hangingPunct="1">
              <a:lnSpc>
                <a:spcPct val="80000"/>
              </a:lnSpc>
              <a:spcBef>
                <a:spcPct val="10000"/>
              </a:spcBef>
              <a:buClr>
                <a:srgbClr val="FFFF99"/>
              </a:buClr>
              <a:buFont typeface="Wingdings" pitchFamily="2" charset="2"/>
              <a:buNone/>
            </a:pPr>
            <a:r>
              <a:rPr lang="ja-JP" altLang="en-US" sz="3600" smtClean="0">
                <a:solidFill>
                  <a:srgbClr val="FFFF00"/>
                </a:solidFill>
                <a:effectLst/>
              </a:rPr>
              <a:t>・</a:t>
            </a:r>
            <a:r>
              <a:rPr lang="en-US" altLang="ja-JP" sz="3600" smtClean="0">
                <a:solidFill>
                  <a:srgbClr val="FFFF00"/>
                </a:solidFill>
                <a:effectLst/>
              </a:rPr>
              <a:t>2004</a:t>
            </a:r>
            <a:r>
              <a:rPr lang="ja-JP" altLang="en-US" sz="3600" smtClean="0">
                <a:solidFill>
                  <a:srgbClr val="FFFF00"/>
                </a:solidFill>
                <a:effectLst/>
              </a:rPr>
              <a:t>年、中越地震、その後中越沖地震、能登半島地震、岩手・宮城内陸地震</a:t>
            </a:r>
            <a:endParaRPr lang="en-US" altLang="ja-JP" sz="3600" smtClean="0">
              <a:solidFill>
                <a:srgbClr val="FFFF00"/>
              </a:solidFill>
              <a:effectLst/>
            </a:endParaRPr>
          </a:p>
          <a:p>
            <a:pPr marL="609600" indent="-609600" eaLnBrk="1" hangingPunct="1">
              <a:lnSpc>
                <a:spcPct val="80000"/>
              </a:lnSpc>
              <a:spcBef>
                <a:spcPct val="10000"/>
              </a:spcBef>
              <a:buClr>
                <a:srgbClr val="FFFF99"/>
              </a:buClr>
              <a:buFont typeface="Wingdings" pitchFamily="2" charset="2"/>
              <a:buNone/>
            </a:pPr>
            <a:r>
              <a:rPr lang="ja-JP" altLang="en-US" sz="3600" smtClean="0">
                <a:solidFill>
                  <a:srgbClr val="FFFF00"/>
                </a:solidFill>
                <a:effectLst/>
              </a:rPr>
              <a:t>・</a:t>
            </a:r>
            <a:r>
              <a:rPr lang="en-US" altLang="ja-JP" sz="3600" smtClean="0">
                <a:solidFill>
                  <a:srgbClr val="FFFF00"/>
                </a:solidFill>
                <a:effectLst/>
              </a:rPr>
              <a:t>2011</a:t>
            </a:r>
            <a:r>
              <a:rPr lang="ja-JP" altLang="en-US" sz="3600" smtClean="0">
                <a:solidFill>
                  <a:srgbClr val="FFFF00"/>
                </a:solidFill>
                <a:effectLst/>
              </a:rPr>
              <a:t>年、</a:t>
            </a:r>
            <a:r>
              <a:rPr lang="en-US" altLang="ja-JP" sz="3600" smtClean="0">
                <a:solidFill>
                  <a:srgbClr val="FFFF00"/>
                </a:solidFill>
                <a:effectLst/>
              </a:rPr>
              <a:t>M</a:t>
            </a:r>
            <a:r>
              <a:rPr lang="ja-JP" altLang="en-US" sz="3600" smtClean="0">
                <a:solidFill>
                  <a:srgbClr val="FFFF00"/>
                </a:solidFill>
                <a:effectLst/>
              </a:rPr>
              <a:t>９の東日本大震災（東北）</a:t>
            </a:r>
            <a:endParaRPr lang="en-US" altLang="ja-JP" sz="3600" smtClean="0">
              <a:solidFill>
                <a:srgbClr val="FFFF00"/>
              </a:solidFill>
              <a:effectLst/>
            </a:endParaRPr>
          </a:p>
          <a:p>
            <a:pPr marL="609600" indent="-609600" eaLnBrk="1" hangingPunct="1">
              <a:lnSpc>
                <a:spcPct val="80000"/>
              </a:lnSpc>
              <a:spcBef>
                <a:spcPct val="10000"/>
              </a:spcBef>
              <a:buClr>
                <a:srgbClr val="FFFF99"/>
              </a:buClr>
              <a:buFont typeface="Wingdings" pitchFamily="2" charset="2"/>
              <a:buNone/>
            </a:pPr>
            <a:r>
              <a:rPr lang="ja-JP" altLang="en-US" sz="3600" smtClean="0">
                <a:solidFill>
                  <a:srgbClr val="FFFF00"/>
                </a:solidFill>
                <a:effectLst/>
              </a:rPr>
              <a:t>・２０</a:t>
            </a:r>
            <a:r>
              <a:rPr lang="en-US" altLang="ja-JP" sz="3600" smtClean="0">
                <a:solidFill>
                  <a:srgbClr val="FFFF00"/>
                </a:solidFill>
                <a:effectLst/>
              </a:rPr>
              <a:t>XX</a:t>
            </a:r>
            <a:r>
              <a:rPr lang="ja-JP" altLang="en-US" sz="3600" smtClean="0">
                <a:solidFill>
                  <a:srgbClr val="FFFF00"/>
                </a:solidFill>
                <a:effectLst/>
              </a:rPr>
              <a:t>年、首都直下地震？</a:t>
            </a:r>
            <a:endParaRPr lang="en-US" altLang="ja-JP" sz="3600" smtClean="0">
              <a:solidFill>
                <a:srgbClr val="FFFF00"/>
              </a:solidFill>
              <a:effectLst/>
            </a:endParaRPr>
          </a:p>
          <a:p>
            <a:pPr marL="609600" indent="-609600" eaLnBrk="1" hangingPunct="1">
              <a:lnSpc>
                <a:spcPct val="80000"/>
              </a:lnSpc>
              <a:spcBef>
                <a:spcPct val="10000"/>
              </a:spcBef>
              <a:buClr>
                <a:srgbClr val="FFFF99"/>
              </a:buClr>
              <a:buFont typeface="Wingdings" pitchFamily="2" charset="2"/>
              <a:buNone/>
            </a:pPr>
            <a:r>
              <a:rPr lang="ja-JP" altLang="en-US" sz="3600" smtClean="0">
                <a:solidFill>
                  <a:srgbClr val="FFFF00"/>
                </a:solidFill>
                <a:effectLst/>
              </a:rPr>
              <a:t>　　　　　　　　西日本大震災？</a:t>
            </a:r>
            <a:endParaRPr lang="en-US" altLang="ja-JP" sz="3600" smtClean="0">
              <a:solidFill>
                <a:srgbClr val="FFFF00"/>
              </a:solidFill>
              <a:effectLst/>
            </a:endParaRPr>
          </a:p>
          <a:p>
            <a:pPr marL="609600" indent="-609600" eaLnBrk="1" hangingPunct="1">
              <a:lnSpc>
                <a:spcPct val="80000"/>
              </a:lnSpc>
              <a:spcBef>
                <a:spcPct val="10000"/>
              </a:spcBef>
              <a:buClr>
                <a:srgbClr val="FFFF99"/>
              </a:buClr>
              <a:buFont typeface="Wingdings" pitchFamily="2" charset="2"/>
              <a:buNone/>
            </a:pPr>
            <a:r>
              <a:rPr lang="ja-JP" altLang="en-US" sz="3600" smtClean="0">
                <a:solidFill>
                  <a:srgbClr val="FFFF00"/>
                </a:solidFill>
                <a:effectLst/>
              </a:rPr>
              <a:t>　　　　　　　　富士山噴火？</a:t>
            </a:r>
            <a:endParaRPr lang="en-US" altLang="ja-JP" sz="3600" smtClean="0">
              <a:solidFill>
                <a:srgbClr val="FFFF00"/>
              </a:solidFill>
              <a:effectLst/>
            </a:endParaRPr>
          </a:p>
          <a:p>
            <a:pPr marL="609600" indent="-609600" eaLnBrk="1" hangingPunct="1">
              <a:lnSpc>
                <a:spcPct val="80000"/>
              </a:lnSpc>
              <a:spcBef>
                <a:spcPct val="10000"/>
              </a:spcBef>
              <a:buClr>
                <a:srgbClr val="FFFF99"/>
              </a:buClr>
              <a:buFont typeface="Wingdings" pitchFamily="2" charset="2"/>
              <a:buNone/>
            </a:pPr>
            <a:r>
              <a:rPr lang="ja-JP" altLang="en-US" sz="3600" smtClean="0">
                <a:effectLst/>
              </a:rPr>
              <a:t>２５年後なら２０２０年！？</a:t>
            </a:r>
            <a:endParaRPr lang="en-US" altLang="ja-JP" sz="3600" smtClean="0">
              <a:effectLst/>
            </a:endParaRPr>
          </a:p>
          <a:p>
            <a:pPr marL="609600" indent="-609600" eaLnBrk="1" hangingPunct="1">
              <a:lnSpc>
                <a:spcPct val="80000"/>
              </a:lnSpc>
              <a:spcBef>
                <a:spcPct val="10000"/>
              </a:spcBef>
              <a:buClr>
                <a:srgbClr val="FFFF99"/>
              </a:buClr>
              <a:buFont typeface="Wingdings" pitchFamily="2" charset="2"/>
              <a:buNone/>
            </a:pPr>
            <a:r>
              <a:rPr lang="ja-JP" altLang="en-US" sz="3600" smtClean="0">
                <a:effectLst/>
              </a:rPr>
              <a:t>３０年後なら２０２５年！？</a:t>
            </a:r>
            <a:endParaRPr lang="en-US" altLang="ja-JP" sz="3600" smtClean="0">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8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9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7180</TotalTime>
  <Words>2261</Words>
  <Application>Microsoft Office PowerPoint</Application>
  <PresentationFormat>画面に合わせる (4:3)</PresentationFormat>
  <Paragraphs>486</Paragraphs>
  <Slides>58</Slides>
  <Notes>17</Notes>
  <HiddenSlides>0</HiddenSlides>
  <MMClips>0</MMClips>
  <ScaleCrop>false</ScaleCrop>
  <HeadingPairs>
    <vt:vector size="6" baseType="variant">
      <vt:variant>
        <vt:lpstr>使用されているフォント</vt:lpstr>
      </vt:variant>
      <vt:variant>
        <vt:i4>15</vt:i4>
      </vt:variant>
      <vt:variant>
        <vt:lpstr>テーマ</vt:lpstr>
      </vt:variant>
      <vt:variant>
        <vt:i4>16</vt:i4>
      </vt:variant>
      <vt:variant>
        <vt:lpstr>スライド タイトル</vt:lpstr>
      </vt:variant>
      <vt:variant>
        <vt:i4>58</vt:i4>
      </vt:variant>
    </vt:vector>
  </HeadingPairs>
  <TitlesOfParts>
    <vt:vector size="89" baseType="lpstr">
      <vt:lpstr>Arial</vt:lpstr>
      <vt:lpstr>ＭＳ Ｐゴシック</vt:lpstr>
      <vt:lpstr>Calibri</vt:lpstr>
      <vt:lpstr>Tahoma</vt:lpstr>
      <vt:lpstr>Wingdings</vt:lpstr>
      <vt:lpstr>ＤＨＰ平成明朝体W7</vt:lpstr>
      <vt:lpstr>Garamond</vt:lpstr>
      <vt:lpstr>HG創英角ｺﾞｼｯｸUB</vt:lpstr>
      <vt:lpstr>HGS創英角ｺﾞｼｯｸUB</vt:lpstr>
      <vt:lpstr>Times New Roman</vt:lpstr>
      <vt:lpstr>HG創英角ﾎﾟｯﾌﾟ体</vt:lpstr>
      <vt:lpstr>ＭＳ Ｐ明朝</vt:lpstr>
      <vt:lpstr>HGS創英角ﾎﾟｯﾌﾟ体</vt:lpstr>
      <vt:lpstr>HGP創英角ﾎﾟｯﾌﾟ体</vt:lpstr>
      <vt:lpstr>ＭＳ ゴシック</vt:lpstr>
      <vt:lpstr>3_Stream</vt:lpstr>
      <vt:lpstr>16_Stream</vt:lpstr>
      <vt:lpstr>14_Stream</vt:lpstr>
      <vt:lpstr>17_Stream</vt:lpstr>
      <vt:lpstr>18_Stream</vt:lpstr>
      <vt:lpstr>19_Stream</vt:lpstr>
      <vt:lpstr>5_Stream</vt:lpstr>
      <vt:lpstr>1_標準デザイン</vt:lpstr>
      <vt:lpstr>Clouds</vt:lpstr>
      <vt:lpstr>Stream</vt:lpstr>
      <vt:lpstr>1_Stream</vt:lpstr>
      <vt:lpstr>2_Stream</vt:lpstr>
      <vt:lpstr>7_Stream</vt:lpstr>
      <vt:lpstr>6_Stream</vt:lpstr>
      <vt:lpstr>4_Stream</vt:lpstr>
      <vt:lpstr>8_Stream</vt:lpstr>
      <vt:lpstr>災害時の対応について～～災害が起きた時、介護事業所や職員は地域でどのように対応したらよいか～ </vt:lpstr>
      <vt:lpstr>本当に大切なものは？</vt:lpstr>
      <vt:lpstr>PowerPoint プレゼンテーション</vt:lpstr>
      <vt:lpstr>　東日本大震災の教訓</vt:lpstr>
      <vt:lpstr>大災害は忘れない頃にやってくる（１）</vt:lpstr>
      <vt:lpstr>大災害は忘れない頃にやってくる（２）</vt:lpstr>
      <vt:lpstr>大災害は忘れない頃にやってくる（３）</vt:lpstr>
      <vt:lpstr>大災害は忘れない頃にやってくる（４）</vt:lpstr>
      <vt:lpstr>大災害は忘れない頃にやってくる（５）</vt:lpstr>
      <vt:lpstr>大地震の発生確率 首都直下地震 30年間で７０％ 南海トラフ地震　　30年間で60-80％</vt:lpstr>
      <vt:lpstr>大地震発生直後、あなたは職場にいました。何をしますか？</vt:lpstr>
      <vt:lpstr>防災の正四面体</vt:lpstr>
      <vt:lpstr>自助は家族防災会議から！</vt:lpstr>
      <vt:lpstr>最低限の減災プラン</vt:lpstr>
      <vt:lpstr>災害時の福祉事業者</vt:lpstr>
      <vt:lpstr>要援護者と福祉事業者</vt:lpstr>
      <vt:lpstr>ＢＣの概念　</vt:lpstr>
      <vt:lpstr>ＢＣのＰＤＣＡサイクルの要素</vt:lpstr>
      <vt:lpstr>福祉施設の事業継続計画（BCP）の現状 ２０１３年８月：内閣府「特定分野における 事業継続計画の実態調査」（５７９施設）</vt:lpstr>
      <vt:lpstr>今後の展開提案① －福祉事業者のBCP－</vt:lpstr>
      <vt:lpstr>今後の展開提案②－福祉避難所－</vt:lpstr>
      <vt:lpstr>災害時の福祉事業者の役割は？</vt:lpstr>
      <vt:lpstr>重要な災害時対応業務一覧</vt:lpstr>
      <vt:lpstr>災害時対応業務の考え方①</vt:lpstr>
      <vt:lpstr>認知症患者特有の課題（１）　</vt:lpstr>
      <vt:lpstr>認知症患者特有の課題（２）　</vt:lpstr>
      <vt:lpstr>病院の災害対策の見直し　</vt:lpstr>
      <vt:lpstr>災害時対応業務の考え方②</vt:lpstr>
      <vt:lpstr>介護の優先業務の考え方①</vt:lpstr>
      <vt:lpstr>介護の優先業務の考え方②</vt:lpstr>
      <vt:lpstr>介護の優先業務の考え方③</vt:lpstr>
      <vt:lpstr>課題と対策①</vt:lpstr>
      <vt:lpstr>有珠山噴火で全員避難決定直後</vt:lpstr>
      <vt:lpstr>課題と対策②</vt:lpstr>
      <vt:lpstr>自助努力で解決 困難な課題①</vt:lpstr>
      <vt:lpstr>自助努力で解決 困難な課題②</vt:lpstr>
      <vt:lpstr>事業継続の基本方針</vt:lpstr>
      <vt:lpstr>大都市部でのBCPガイドラインを！　</vt:lpstr>
      <vt:lpstr>今後の展開提案③ －災害派遣福祉チーム－</vt:lpstr>
      <vt:lpstr>災害支援ナースの災害時支援ネットワークシステム</vt:lpstr>
      <vt:lpstr>今後の展開提案④ －ケアプランに災害時対応－</vt:lpstr>
      <vt:lpstr>福島第１原発：苦渋の９０人放置　 南西４キロの双葉病院</vt:lpstr>
      <vt:lpstr>災害イメージはどう作られるか</vt:lpstr>
      <vt:lpstr>　災害エスノグラフィ</vt:lpstr>
      <vt:lpstr>簡単なワークをしましょう！</vt:lpstr>
      <vt:lpstr>　計画づくり・マニュアルづくりと、人づくり！</vt:lpstr>
      <vt:lpstr>平時への応用！</vt:lpstr>
      <vt:lpstr>新しい公共の提案！</vt:lpstr>
      <vt:lpstr>人生満足尺度の５項目エド・ディーナー</vt:lpstr>
      <vt:lpstr>幸福感のない日本国民</vt:lpstr>
      <vt:lpstr>　上機嫌になろう！</vt:lpstr>
      <vt:lpstr>幸せのレシピとは 米ブリティッシュコロンビア大学　エリザベス・ダン准教授</vt:lpstr>
      <vt:lpstr>　防災は愛！</vt:lpstr>
      <vt:lpstr>孤独なボウリング　　　　　　　　　　R・パットナム（米国政治学会元会長）</vt:lpstr>
      <vt:lpstr>決め手は「ご近所力」①</vt:lpstr>
      <vt:lpstr>決め手は「ご近所力」②</vt:lpstr>
      <vt:lpstr>PowerPoint プレゼンテーション</vt:lpstr>
      <vt:lpstr>PowerPoint プレゼンテーション</vt:lpstr>
    </vt:vector>
  </TitlesOfParts>
  <Company>ＮＰＯ法人東京いのちのポータルサイト</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  -  スライド 1</dc:title>
  <dc:creator>ＮＰＯ法人東京いのちのポータルサイト</dc:creator>
  <cp:lastModifiedBy>ASUS</cp:lastModifiedBy>
  <cp:revision>379</cp:revision>
  <dcterms:created xsi:type="dcterms:W3CDTF">2003-02-28T14:13:54Z</dcterms:created>
  <dcterms:modified xsi:type="dcterms:W3CDTF">2014-02-07T14:44:18Z</dcterms:modified>
</cp:coreProperties>
</file>